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36"/>
  </p:notesMasterIdLst>
  <p:handoutMasterIdLst>
    <p:handoutMasterId r:id="rId37"/>
  </p:handoutMasterIdLst>
  <p:sldIdLst>
    <p:sldId id="256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9" autoAdjust="0"/>
    <p:restoredTop sz="94721" autoAdjust="0"/>
  </p:normalViewPr>
  <p:slideViewPr>
    <p:cSldViewPr snapToGrid="0" showGuides="1">
      <p:cViewPr varScale="1">
        <p:scale>
          <a:sx n="100" d="100"/>
          <a:sy n="100" d="100"/>
        </p:scale>
        <p:origin x="132" y="60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50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56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15D97B65-7C72-4C13-ABA8-78367043A463}" type="datetime1">
              <a:rPr lang="it-IT" smtClean="0"/>
              <a:pPr algn="r" rtl="0"/>
              <a:t>20/01/2014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F0838A71-F379-4D9F-92B7-0ED92B2A32BB}" type="datetime1">
              <a:rPr lang="it-IT" smtClean="0"/>
              <a:pPr algn="r"/>
              <a:t>20/01/2014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È possibile aggiungere al tabellone categorie e valori in punti personalizzati. Inserire le proprie domande e risposte nelle diapositive disponibili.</a:t>
            </a:r>
          </a:p>
          <a:p>
            <a:pPr rtl="0"/>
            <a:endParaRPr lang="it-IT" noProof="0" dirty="0" smtClean="0"/>
          </a:p>
          <a:p>
            <a:pPr rtl="0"/>
            <a:r>
              <a:rPr lang="it-IT" noProof="0" dirty="0" smtClean="0"/>
              <a:t>In visualizzazione Presentazione selezionare il testo sottolineato per passare alla domanda corrispondente, quindi selezionare il triangolo di destra per rivelare la risposta. Usare il triangolo a sinistra per tornare alla diapositiva del tabellone. </a:t>
            </a:r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19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05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06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7883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342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4899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6715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488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4428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3832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9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2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98029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2948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67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34589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5871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7682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73891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45906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2559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7269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14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it-IT" noProof="0" dirty="0" smtClean="0"/>
              <a:t>Inserire le proprie domande e risposte nei segnaposto. È possibile aggiungere la categoria e il valore in punti nella parte inferiore per riferimento.</a:t>
            </a:r>
          </a:p>
          <a:p>
            <a:pPr rtl="0"/>
            <a:endParaRPr lang="it-IT" noProof="0" dirty="0" smtClean="0"/>
          </a:p>
          <a:p>
            <a:pPr rtl="0"/>
            <a:r>
              <a:rPr lang="it-IT" noProof="0" dirty="0" smtClean="0"/>
              <a:t>In visualizzazione Presentazione selezionare il triangolo a destra per rivelare la risposta. Selezionare il triangolo a sinistra per tornare alla diapositiva del tabellone. </a:t>
            </a:r>
          </a:p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90203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965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91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905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it-IT" noProof="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31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281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0801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1207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r>
              <a:rPr lang="en-US" smtClean="0"/>
              <a:t>‹n.›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119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testo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Categoria 1</a:t>
            </a:r>
            <a:endParaRPr lang="it-IT" noProof="0" dirty="0"/>
          </a:p>
        </p:txBody>
      </p:sp>
      <p:sp>
        <p:nvSpPr>
          <p:cNvPr id="40" name="Segnaposto testo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45" name="Segnaposto testo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0" name="Segnaposto testo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5" name="Segnaposto testo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60" name="Segnaposto testo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36" name="Segnaposto testo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Categoria 2</a:t>
            </a:r>
            <a:endParaRPr lang="it-IT" noProof="0" dirty="0"/>
          </a:p>
        </p:txBody>
      </p:sp>
      <p:sp>
        <p:nvSpPr>
          <p:cNvPr id="41" name="Segnaposto testo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46" name="Segnaposto testo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1" name="Segnaposto testo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6" name="Segnaposto testo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61" name="Segnaposto testo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37" name="Segnaposto testo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Categoria 3</a:t>
            </a:r>
            <a:endParaRPr lang="it-IT" noProof="0" dirty="0"/>
          </a:p>
        </p:txBody>
      </p:sp>
      <p:sp>
        <p:nvSpPr>
          <p:cNvPr id="42" name="Segnaposto testo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47" name="Segnaposto testo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2" name="Segnaposto testo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7" name="Segnaposto testo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62" name="Segnaposto testo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38" name="Segnaposto testo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Categoria 4</a:t>
            </a:r>
            <a:endParaRPr lang="it-IT" noProof="0" dirty="0"/>
          </a:p>
        </p:txBody>
      </p:sp>
      <p:sp>
        <p:nvSpPr>
          <p:cNvPr id="43" name="Segnaposto testo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48" name="Segnaposto testo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3" name="Segnaposto testo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8" name="Segnaposto testo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63" name="Segnaposto testo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39" name="Segnaposto testo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bg2">
              <a:lumMod val="60000"/>
              <a:lumOff val="40000"/>
            </a:schemeClr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chemeClr val="bg2">
                    <a:lumMod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Categoria 5</a:t>
            </a:r>
            <a:endParaRPr lang="it-IT" noProof="0" dirty="0"/>
          </a:p>
        </p:txBody>
      </p:sp>
      <p:sp>
        <p:nvSpPr>
          <p:cNvPr id="44" name="Segnaposto testo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49" name="Segnaposto testo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4" name="Segnaposto testo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59" name="Segnaposto testo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64" name="Segnaposto testo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rtlCol="0" anchor="ctr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83076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mande e rispost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"/>
          <p:cNvSpPr txBox="1"/>
          <p:nvPr userDrawn="1"/>
        </p:nvSpPr>
        <p:spPr>
          <a:xfrm>
            <a:off x="-311286" y="-74768"/>
            <a:ext cx="3171219" cy="3017903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it-IT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D</a:t>
            </a:r>
            <a:endParaRPr lang="it-IT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"/>
          <p:cNvSpPr txBox="1"/>
          <p:nvPr userDrawn="1"/>
        </p:nvSpPr>
        <p:spPr>
          <a:xfrm>
            <a:off x="-252919" y="2729132"/>
            <a:ext cx="3112852" cy="3022139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</a:bodyPr>
          <a:lstStyle/>
          <a:p>
            <a:pPr rtl="0"/>
            <a:r>
              <a:rPr lang="it-IT" sz="36000" noProof="0" dirty="0" smtClean="0">
                <a:solidFill>
                  <a:schemeClr val="bg2">
                    <a:lumMod val="75000"/>
                  </a:schemeClr>
                </a:solidFill>
                <a:latin typeface="Corbel" panose="020B0503020204020204" pitchFamily="34" charset="0"/>
                <a:cs typeface="Arial" panose="020B0604020202020204" pitchFamily="34" charset="0"/>
              </a:rPr>
              <a:t>R</a:t>
            </a:r>
            <a:endParaRPr lang="it-IT" sz="36000" noProof="0" dirty="0">
              <a:solidFill>
                <a:schemeClr val="bg2">
                  <a:lumMod val="75000"/>
                </a:schemeClr>
              </a:solidFill>
              <a:latin typeface="Corbel" panose="020B0503020204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Domanda"/>
          <p:cNvSpPr>
            <a:spLocks noGrp="1"/>
          </p:cNvSpPr>
          <p:nvPr>
            <p:ph type="body" sz="quarter" idx="13" hasCustomPrompt="1"/>
          </p:nvPr>
        </p:nvSpPr>
        <p:spPr>
          <a:xfrm>
            <a:off x="2754489" y="1112051"/>
            <a:ext cx="7972719" cy="1727501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Aggiungere qui la domanda. </a:t>
            </a:r>
            <a:endParaRPr lang="it-IT" noProof="0" dirty="0"/>
          </a:p>
        </p:txBody>
      </p:sp>
      <p:sp>
        <p:nvSpPr>
          <p:cNvPr id="9" name="Risposta"/>
          <p:cNvSpPr>
            <a:spLocks noGrp="1"/>
          </p:cNvSpPr>
          <p:nvPr>
            <p:ph type="body" sz="quarter" idx="14" hasCustomPrompt="1"/>
          </p:nvPr>
        </p:nvSpPr>
        <p:spPr>
          <a:xfrm>
            <a:off x="2754489" y="3929975"/>
            <a:ext cx="7972719" cy="1643610"/>
          </a:xfrm>
        </p:spPr>
        <p:txBody>
          <a:bodyPr rtlCol="0" anchor="ctr">
            <a:noAutofit/>
          </a:bodyPr>
          <a:lstStyle>
            <a:lvl1pPr marL="0" indent="0" algn="l" rtl="0">
              <a:spcBef>
                <a:spcPts val="0"/>
              </a:spcBef>
              <a:buNone/>
              <a:defRPr sz="3200" baseline="0"/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Aggiungere qui la risposta. Usare la freccia destra nella parte inferiore per rivelare la risposta in visualizzazione Presentazione.</a:t>
            </a:r>
            <a:endParaRPr lang="it-IT" noProof="0" dirty="0"/>
          </a:p>
        </p:txBody>
      </p:sp>
      <p:sp>
        <p:nvSpPr>
          <p:cNvPr id="2" name="Rettangolo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3" name="Punti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1897666" cy="781394"/>
          </a:xfrm>
        </p:spPr>
        <p:txBody>
          <a:bodyPr rtlCol="0" anchor="ctr">
            <a:noAutofit/>
          </a:bodyPr>
          <a:lstStyle>
            <a:lvl1pPr marL="0" indent="0" algn="r" rtl="0">
              <a:spcBef>
                <a:spcPts val="0"/>
              </a:spcBef>
              <a:buNone/>
              <a:defRPr sz="4800" baseline="0">
                <a:solidFill>
                  <a:schemeClr val="tx1">
                    <a:alpha val="50000"/>
                  </a:schemeClr>
                </a:solidFill>
              </a:defRPr>
            </a:lvl1pPr>
            <a:lvl2pPr marL="0" indent="0" algn="l" rtl="0">
              <a:spcBef>
                <a:spcPts val="0"/>
              </a:spcBef>
              <a:buNone/>
              <a:defRPr sz="3200"/>
            </a:lvl2pPr>
            <a:lvl3pPr marL="0" indent="0" algn="l" rtl="0">
              <a:spcBef>
                <a:spcPts val="0"/>
              </a:spcBef>
              <a:buNone/>
              <a:defRPr sz="3200"/>
            </a:lvl3pPr>
            <a:lvl4pPr marL="0" indent="0" algn="l" rtl="0">
              <a:spcBef>
                <a:spcPts val="0"/>
              </a:spcBef>
              <a:buNone/>
              <a:defRPr sz="3200"/>
            </a:lvl4pPr>
            <a:lvl5pPr marL="0" indent="0" algn="l" rtl="0">
              <a:spcBef>
                <a:spcPts val="0"/>
              </a:spcBef>
              <a:buNone/>
              <a:defRPr sz="3200"/>
            </a:lvl5pPr>
            <a:lvl6pPr marL="0" indent="0" algn="l" rtl="0">
              <a:spcBef>
                <a:spcPts val="0"/>
              </a:spcBef>
              <a:buNone/>
              <a:defRPr sz="3200"/>
            </a:lvl6pPr>
            <a:lvl7pPr marL="0" indent="0" algn="l" rtl="0">
              <a:spcBef>
                <a:spcPts val="0"/>
              </a:spcBef>
              <a:buNone/>
              <a:defRPr sz="3200"/>
            </a:lvl7pPr>
            <a:lvl8pPr marL="0" indent="0" algn="l" rtl="0">
              <a:spcBef>
                <a:spcPts val="0"/>
              </a:spcBef>
              <a:buNone/>
              <a:defRPr sz="3200"/>
            </a:lvl8pPr>
            <a:lvl9pPr marL="0" indent="0" algn="l" rtl="0">
              <a:spcBef>
                <a:spcPts val="0"/>
              </a:spcBef>
              <a:buNone/>
              <a:defRPr sz="3200"/>
            </a:lvl9pPr>
          </a:lstStyle>
          <a:p>
            <a:pPr lvl="0" rtl="0"/>
            <a:r>
              <a:rPr lang="it-IT" noProof="0" dirty="0" smtClean="0"/>
              <a:t>Punti</a:t>
            </a:r>
            <a:endParaRPr lang="it-IT" noProof="0" dirty="0"/>
          </a:p>
        </p:txBody>
      </p:sp>
      <p:sp>
        <p:nvSpPr>
          <p:cNvPr id="10" name="Torna al tabellone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>
              <a:solidFill>
                <a:schemeClr val="tx1"/>
              </a:solidFill>
            </a:endParaRPr>
          </a:p>
        </p:txBody>
      </p:sp>
      <p:sp>
        <p:nvSpPr>
          <p:cNvPr id="4" name="Categoria"/>
          <p:cNvSpPr>
            <a:spLocks noGrp="1"/>
          </p:cNvSpPr>
          <p:nvPr>
            <p:ph type="title" hasCustomPrompt="1"/>
          </p:nvPr>
        </p:nvSpPr>
        <p:spPr bwMode="auto">
          <a:xfrm>
            <a:off x="1133588" y="5900384"/>
            <a:ext cx="7969542" cy="781394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it-IT" noProof="0" dirty="0" smtClean="0"/>
              <a:t>Aggiungere qui la categoria per riferimento</a:t>
            </a:r>
            <a:endParaRPr lang="it-IT" noProof="0" dirty="0"/>
          </a:p>
        </p:txBody>
      </p:sp>
      <p:sp>
        <p:nvSpPr>
          <p:cNvPr id="14" name="Rivela risposta"/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rtl="0"/>
            <a:endParaRPr lang="it-IT" noProof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982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4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0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11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12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8" grpId="0" build="p">
        <p:tmplLst>
          <p:tmpl lvl="1">
            <p:tnLst>
              <p:par>
                <p:cTn presetID="24" presetClass="emph" presetSubtype="0" fill="hold" nodeType="withEffect">
                  <p:stCondLst>
                    <p:cond delay="0"/>
                  </p:stCondLst>
                  <p:childTnLst>
                    <p:animClr clrSpc="hsl" dir="cw">
                      <p:cBhvr override="childStyle">
                        <p:cTn dur="250" fill="hold"/>
                        <p:tgtEl>
                          <p:spTgt spid="8"/>
                        </p:tgtEl>
                        <p:attrNameLst>
                          <p:attrName>style.color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fillcolor</p:attrName>
                        </p:attrNameLst>
                      </p:cBhvr>
                      <p:by>
                        <p:hsl h="0" s="-12549" l="-25098"/>
                      </p:by>
                    </p:animClr>
                    <p:animClr clrSpc="hsl" dir="cw"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stroke.color</p:attrName>
                        </p:attrNameLst>
                      </p:cBhvr>
                      <p:by>
                        <p:hsl h="0" s="-12549" l="-25098"/>
                      </p:by>
                    </p:animClr>
                    <p:set>
                      <p:cBhvr>
                        <p:cTn dur="250" fill="hold"/>
                        <p:tgtEl>
                          <p:spTgt spid="8"/>
                        </p:tgtEl>
                        <p:attrNameLst>
                          <p:attrName>fill.type</p:attrName>
                        </p:attrNameLst>
                      </p:cBhvr>
                      <p:to>
                        <p:strVal val="solid"/>
                      </p:to>
                    </p:set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5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or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Titolo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 rtlCol="0">
            <a:normAutofit/>
          </a:bodyPr>
          <a:lstStyle>
            <a:lvl1pPr algn="l" rtl="0">
              <a:defRPr sz="5400" baseline="0"/>
            </a:lvl1pPr>
          </a:lstStyle>
          <a:p>
            <a:pPr rtl="0"/>
            <a:r>
              <a:rPr lang="it-IT" noProof="0" dirty="0" smtClean="0"/>
              <a:t>Diapositiva di divisione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5712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it-IT" noProof="0" dirty="0" smtClean="0"/>
              <a:t>Fare clic per modificare lo stile del titolo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it-IT" noProof="0" dirty="0" smtClean="0"/>
              <a:t>Fare clic per modificare stili del testo dello schema</a:t>
            </a:r>
          </a:p>
          <a:p>
            <a:pPr lvl="1" rtl="0"/>
            <a:r>
              <a:rPr lang="it-IT" noProof="0" dirty="0" smtClean="0"/>
              <a:t>Secondo livello</a:t>
            </a:r>
          </a:p>
          <a:p>
            <a:pPr lvl="2" rtl="0"/>
            <a:r>
              <a:rPr lang="it-IT" noProof="0" dirty="0" smtClean="0"/>
              <a:t>Terzo livello</a:t>
            </a:r>
          </a:p>
          <a:p>
            <a:pPr lvl="3" rtl="0"/>
            <a:r>
              <a:rPr lang="it-IT" noProof="0" dirty="0" smtClean="0"/>
              <a:t>Quarto livello</a:t>
            </a:r>
          </a:p>
          <a:p>
            <a:pPr lvl="4" rtl="0"/>
            <a:r>
              <a:rPr lang="it-IT" noProof="0" dirty="0" smtClean="0"/>
              <a:t>Quinto livello</a:t>
            </a:r>
            <a:endParaRPr lang="it-IT" noProof="0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F59FE-D210-4CF8-9F01-7D5692835D64}" type="datetime1">
              <a:rPr lang="it-IT" smtClean="0"/>
              <a:pPr/>
              <a:t>20/01/2014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it-IT" noProof="0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it-IT" dirty="0" smtClean="0"/>
              <a:t>‹n.›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8" r:id="rId2"/>
    <p:sldLayoutId id="2147483659" r:id="rId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>
              <a:alpha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13" Type="http://schemas.openxmlformats.org/officeDocument/2006/relationships/slide" Target="slide15.xml"/><Relationship Id="rId18" Type="http://schemas.openxmlformats.org/officeDocument/2006/relationships/slide" Target="slide21.xml"/><Relationship Id="rId26" Type="http://schemas.openxmlformats.org/officeDocument/2006/relationships/slide" Target="slide30.xml"/><Relationship Id="rId3" Type="http://schemas.openxmlformats.org/officeDocument/2006/relationships/slide" Target="slide3.xml"/><Relationship Id="rId21" Type="http://schemas.openxmlformats.org/officeDocument/2006/relationships/slide" Target="slide24.xml"/><Relationship Id="rId7" Type="http://schemas.openxmlformats.org/officeDocument/2006/relationships/slide" Target="slide7.xml"/><Relationship Id="rId12" Type="http://schemas.openxmlformats.org/officeDocument/2006/relationships/slide" Target="slide13.xml"/><Relationship Id="rId17" Type="http://schemas.openxmlformats.org/officeDocument/2006/relationships/slide" Target="slide19.xml"/><Relationship Id="rId25" Type="http://schemas.openxmlformats.org/officeDocument/2006/relationships/slide" Target="slide29.xml"/><Relationship Id="rId2" Type="http://schemas.openxmlformats.org/officeDocument/2006/relationships/notesSlide" Target="../notesSlides/notesSlide1.xml"/><Relationship Id="rId16" Type="http://schemas.openxmlformats.org/officeDocument/2006/relationships/slide" Target="slide18.xml"/><Relationship Id="rId20" Type="http://schemas.openxmlformats.org/officeDocument/2006/relationships/slide" Target="slide2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12.xml"/><Relationship Id="rId24" Type="http://schemas.openxmlformats.org/officeDocument/2006/relationships/slide" Target="slide28.xml"/><Relationship Id="rId5" Type="http://schemas.openxmlformats.org/officeDocument/2006/relationships/slide" Target="slide5.xml"/><Relationship Id="rId15" Type="http://schemas.openxmlformats.org/officeDocument/2006/relationships/slide" Target="slide17.xml"/><Relationship Id="rId23" Type="http://schemas.openxmlformats.org/officeDocument/2006/relationships/slide" Target="slide27.xml"/><Relationship Id="rId10" Type="http://schemas.openxmlformats.org/officeDocument/2006/relationships/slide" Target="slide11.xml"/><Relationship Id="rId19" Type="http://schemas.openxmlformats.org/officeDocument/2006/relationships/slide" Target="slide22.xml"/><Relationship Id="rId4" Type="http://schemas.openxmlformats.org/officeDocument/2006/relationships/slide" Target="slide4.xml"/><Relationship Id="rId9" Type="http://schemas.openxmlformats.org/officeDocument/2006/relationships/slide" Target="slide10.xml"/><Relationship Id="rId14" Type="http://schemas.openxmlformats.org/officeDocument/2006/relationships/slide" Target="slide16.xml"/><Relationship Id="rId22" Type="http://schemas.openxmlformats.org/officeDocument/2006/relationships/slide" Target="slide25.xml"/><Relationship Id="rId27" Type="http://schemas.openxmlformats.org/officeDocument/2006/relationships/slide" Target="slide3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egnaposto testo 11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1</a:t>
            </a:r>
            <a:endParaRPr lang="it-IT" dirty="0"/>
          </a:p>
        </p:txBody>
      </p:sp>
      <p:sp>
        <p:nvSpPr>
          <p:cNvPr id="128" name="Segnaposto testo 12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3" action="ppaction://hlinksldjump"/>
              </a:rPr>
              <a:t>10</a:t>
            </a:r>
            <a:endParaRPr lang="it-IT" dirty="0"/>
          </a:p>
        </p:txBody>
      </p:sp>
      <p:sp>
        <p:nvSpPr>
          <p:cNvPr id="133" name="Segnaposto testo 13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4" action="ppaction://hlinksldjump"/>
              </a:rPr>
              <a:t>20</a:t>
            </a:r>
            <a:endParaRPr lang="it-IT" dirty="0"/>
          </a:p>
        </p:txBody>
      </p:sp>
      <p:sp>
        <p:nvSpPr>
          <p:cNvPr id="138" name="Segnaposto testo 13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5" action="ppaction://hlinksldjump"/>
              </a:rPr>
              <a:t>30</a:t>
            </a:r>
            <a:endParaRPr lang="it-IT" dirty="0"/>
          </a:p>
        </p:txBody>
      </p:sp>
      <p:sp>
        <p:nvSpPr>
          <p:cNvPr id="143" name="Segnaposto testo 14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6" action="ppaction://hlinksldjump"/>
              </a:rPr>
              <a:t>40</a:t>
            </a:r>
            <a:endParaRPr lang="it-IT" dirty="0"/>
          </a:p>
        </p:txBody>
      </p:sp>
      <p:sp>
        <p:nvSpPr>
          <p:cNvPr id="148" name="Segnaposto testo 14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7" action="ppaction://hlinksldjump"/>
              </a:rPr>
              <a:t>50</a:t>
            </a:r>
            <a:endParaRPr lang="it-IT" dirty="0"/>
          </a:p>
        </p:txBody>
      </p:sp>
      <p:sp>
        <p:nvSpPr>
          <p:cNvPr id="119" name="Segnaposto testo 118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2</a:t>
            </a:r>
            <a:endParaRPr lang="it-IT" dirty="0"/>
          </a:p>
        </p:txBody>
      </p:sp>
      <p:sp>
        <p:nvSpPr>
          <p:cNvPr id="129" name="Segnaposto testo 12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8" action="ppaction://hlinksldjump"/>
              </a:rPr>
              <a:t>10</a:t>
            </a:r>
            <a:endParaRPr lang="it-IT" dirty="0"/>
          </a:p>
        </p:txBody>
      </p:sp>
      <p:sp>
        <p:nvSpPr>
          <p:cNvPr id="134" name="Segnaposto testo 13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9" action="ppaction://hlinksldjump"/>
              </a:rPr>
              <a:t>20</a:t>
            </a:r>
            <a:endParaRPr lang="it-IT" dirty="0"/>
          </a:p>
        </p:txBody>
      </p:sp>
      <p:sp>
        <p:nvSpPr>
          <p:cNvPr id="139" name="Segnaposto testo 13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0" action="ppaction://hlinksldjump"/>
              </a:rPr>
              <a:t>30</a:t>
            </a:r>
            <a:endParaRPr lang="it-IT" dirty="0"/>
          </a:p>
        </p:txBody>
      </p:sp>
      <p:sp>
        <p:nvSpPr>
          <p:cNvPr id="144" name="Segnaposto testo 14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1" action="ppaction://hlinksldjump"/>
              </a:rPr>
              <a:t>40</a:t>
            </a:r>
            <a:endParaRPr lang="it-IT" dirty="0"/>
          </a:p>
        </p:txBody>
      </p:sp>
      <p:sp>
        <p:nvSpPr>
          <p:cNvPr id="149" name="Segnaposto testo 14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2" action="ppaction://hlinksldjump"/>
              </a:rPr>
              <a:t>50</a:t>
            </a:r>
            <a:endParaRPr lang="it-IT" dirty="0"/>
          </a:p>
        </p:txBody>
      </p:sp>
      <p:sp>
        <p:nvSpPr>
          <p:cNvPr id="120" name="Segnaposto testo 119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3</a:t>
            </a:r>
            <a:endParaRPr lang="it-IT" dirty="0"/>
          </a:p>
        </p:txBody>
      </p:sp>
      <p:sp>
        <p:nvSpPr>
          <p:cNvPr id="130" name="Segnaposto testo 12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3" action="ppaction://hlinksldjump"/>
              </a:rPr>
              <a:t>10</a:t>
            </a:r>
            <a:endParaRPr lang="it-IT" dirty="0"/>
          </a:p>
        </p:txBody>
      </p:sp>
      <p:sp>
        <p:nvSpPr>
          <p:cNvPr id="135" name="Segnaposto testo 13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4" action="ppaction://hlinksldjump"/>
              </a:rPr>
              <a:t>20</a:t>
            </a:r>
            <a:endParaRPr lang="it-IT" dirty="0"/>
          </a:p>
        </p:txBody>
      </p:sp>
      <p:sp>
        <p:nvSpPr>
          <p:cNvPr id="140" name="Segnaposto testo 13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5" action="ppaction://hlinksldjump"/>
              </a:rPr>
              <a:t>30</a:t>
            </a:r>
            <a:endParaRPr lang="it-IT" dirty="0"/>
          </a:p>
        </p:txBody>
      </p:sp>
      <p:sp>
        <p:nvSpPr>
          <p:cNvPr id="145" name="Segnaposto testo 14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6" action="ppaction://hlinksldjump"/>
              </a:rPr>
              <a:t>40</a:t>
            </a:r>
            <a:endParaRPr lang="it-IT" dirty="0"/>
          </a:p>
        </p:txBody>
      </p:sp>
      <p:sp>
        <p:nvSpPr>
          <p:cNvPr id="150" name="Segnaposto testo 14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7" action="ppaction://hlinksldjump"/>
              </a:rPr>
              <a:t>50</a:t>
            </a:r>
            <a:endParaRPr lang="it-IT" dirty="0"/>
          </a:p>
        </p:txBody>
      </p:sp>
      <p:sp>
        <p:nvSpPr>
          <p:cNvPr id="126" name="Segnaposto testo 12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4</a:t>
            </a:r>
            <a:endParaRPr lang="it-IT" dirty="0"/>
          </a:p>
        </p:txBody>
      </p:sp>
      <p:sp>
        <p:nvSpPr>
          <p:cNvPr id="131" name="Segnaposto testo 13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8" action="ppaction://hlinksldjump"/>
              </a:rPr>
              <a:t>10</a:t>
            </a:r>
            <a:endParaRPr lang="it-IT" dirty="0"/>
          </a:p>
        </p:txBody>
      </p:sp>
      <p:sp>
        <p:nvSpPr>
          <p:cNvPr id="136" name="Segnaposto testo 13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19" action="ppaction://hlinksldjump"/>
              </a:rPr>
              <a:t>20</a:t>
            </a:r>
            <a:endParaRPr lang="it-IT" dirty="0"/>
          </a:p>
        </p:txBody>
      </p:sp>
      <p:sp>
        <p:nvSpPr>
          <p:cNvPr id="141" name="Segnaposto testo 14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0" action="ppaction://hlinksldjump"/>
              </a:rPr>
              <a:t>30</a:t>
            </a:r>
            <a:endParaRPr lang="it-IT" dirty="0"/>
          </a:p>
        </p:txBody>
      </p:sp>
      <p:sp>
        <p:nvSpPr>
          <p:cNvPr id="146" name="Segnaposto testo 14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1" action="ppaction://hlinksldjump"/>
              </a:rPr>
              <a:t>40</a:t>
            </a:r>
            <a:endParaRPr lang="it-IT" dirty="0"/>
          </a:p>
        </p:txBody>
      </p:sp>
      <p:sp>
        <p:nvSpPr>
          <p:cNvPr id="151" name="Segnaposto testo 15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2" action="ppaction://hlinksldjump"/>
              </a:rPr>
              <a:t>50</a:t>
            </a:r>
            <a:endParaRPr lang="it-IT" dirty="0"/>
          </a:p>
        </p:txBody>
      </p:sp>
      <p:sp>
        <p:nvSpPr>
          <p:cNvPr id="127" name="Segnaposto testo 12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5</a:t>
            </a:r>
            <a:endParaRPr lang="it-IT" dirty="0"/>
          </a:p>
        </p:txBody>
      </p:sp>
      <p:sp>
        <p:nvSpPr>
          <p:cNvPr id="132" name="Segnaposto testo 13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3" action="ppaction://hlinksldjump"/>
              </a:rPr>
              <a:t>10</a:t>
            </a:r>
            <a:endParaRPr lang="it-IT" dirty="0"/>
          </a:p>
        </p:txBody>
      </p:sp>
      <p:sp>
        <p:nvSpPr>
          <p:cNvPr id="137" name="Segnaposto testo 13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4" action="ppaction://hlinksldjump"/>
              </a:rPr>
              <a:t>20</a:t>
            </a:r>
            <a:endParaRPr lang="it-IT" dirty="0"/>
          </a:p>
        </p:txBody>
      </p:sp>
      <p:sp>
        <p:nvSpPr>
          <p:cNvPr id="142" name="Segnaposto testo 14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5" action="ppaction://hlinksldjump"/>
              </a:rPr>
              <a:t>30</a:t>
            </a:r>
            <a:endParaRPr lang="it-IT" dirty="0"/>
          </a:p>
        </p:txBody>
      </p:sp>
      <p:sp>
        <p:nvSpPr>
          <p:cNvPr id="147" name="Segnaposto testo 14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6" action="ppaction://hlinksldjump"/>
              </a:rPr>
              <a:t>40</a:t>
            </a:r>
            <a:endParaRPr lang="it-IT" dirty="0"/>
          </a:p>
        </p:txBody>
      </p:sp>
      <p:sp>
        <p:nvSpPr>
          <p:cNvPr id="152" name="Segnaposto testo 15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r>
              <a:rPr lang="it-IT" dirty="0" smtClean="0">
                <a:hlinkClick r:id="rId27" action="ppaction://hlinksldjump"/>
              </a:rPr>
              <a:t>50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8246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2 da 20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20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86567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2 da 30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30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30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8543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2 da 40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40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40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3302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2 da 50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50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50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659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Seguono le domande di Categoria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62495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3 da 10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10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22295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3 da 20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20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39671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3 da 30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30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30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3865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3 da 40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40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40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408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3 da 50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50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50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58322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Seguono le domande di Categoria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6030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Seguono le domande di Categoria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039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4 da 10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10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0286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4 da 20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20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930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4 da 30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30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30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860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4 da 40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40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40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529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4 da 50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50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50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4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8095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Seguono le domande di Categoria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7017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5 da 10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10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7640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5 da 20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20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4443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5 da 30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30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30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74518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1 da 10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10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163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5 da 40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40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40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7060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5 da 50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50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50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5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8878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1 da 20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20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20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95124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1 da 30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30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30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091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1 da 40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40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40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49731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1 da 50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50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50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1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02153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Seguono le domande di Categoria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65973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egnaposto testo 7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r>
              <a:rPr lang="it-IT" dirty="0" smtClean="0"/>
              <a:t>Domanda Categoria 2 da 10 punti</a:t>
            </a:r>
            <a:endParaRPr lang="it-IT" dirty="0"/>
          </a:p>
        </p:txBody>
      </p:sp>
      <p:sp>
        <p:nvSpPr>
          <p:cNvPr id="16" name="Segnaposto testo 15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r>
              <a:rPr lang="it-IT" dirty="0" smtClean="0"/>
              <a:t>Risposta da 10 punti</a:t>
            </a:r>
            <a:endParaRPr lang="it-IT" dirty="0"/>
          </a:p>
        </p:txBody>
      </p:sp>
      <p:sp>
        <p:nvSpPr>
          <p:cNvPr id="18" name="Segnaposto testo 17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algn="r" rtl="0"/>
            <a:r>
              <a:rPr lang="it-IT" dirty="0" smtClean="0"/>
              <a:t>10</a:t>
            </a:r>
            <a:endParaRPr lang="it-IT" dirty="0"/>
          </a:p>
        </p:txBody>
      </p:sp>
      <p:sp>
        <p:nvSpPr>
          <p:cNvPr id="10" name="Titolo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dirty="0" smtClean="0"/>
              <a:t>Categoria 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47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abellone di gioco 16x9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GameBoard_16x9.potx" id="{9EA11A30-5B56-475A-8F8F-B9C431FE8468}" vid="{E3D712D3-90DA-42E1-8FF5-E72DB3B5833F}"/>
    </a:ext>
  </a:extLst>
</a:theme>
</file>

<file path=ppt/theme/theme2.xml><?xml version="1.0" encoding="utf-8"?>
<a:theme xmlns:a="http://schemas.openxmlformats.org/drawingml/2006/main" name="Tema di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Game Board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FFFFFF"/>
      </a:hlink>
      <a:folHlink>
        <a:srgbClr val="8496B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6F3CCA7-F4B0-4CD0-A273-908584A054B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299427-726D-49EB-A458-2AD845CE16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41FC00E-C489-4259-99E0-267048C28A5A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581</Words>
  <Application>Microsoft Office PowerPoint</Application>
  <PresentationFormat>Widescreen</PresentationFormat>
  <Paragraphs>172</Paragraphs>
  <Slides>31</Slides>
  <Notes>31</Notes>
  <HiddenSlides>30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Corbel</vt:lpstr>
      <vt:lpstr>Tabellone di gioco 16x9</vt:lpstr>
      <vt:lpstr>Presentazione standard di PowerPoint</vt:lpstr>
      <vt:lpstr>Seguono le domande di Categoria 1</vt:lpstr>
      <vt:lpstr>Categoria 1</vt:lpstr>
      <vt:lpstr>Categoria 1</vt:lpstr>
      <vt:lpstr>Categoria 1</vt:lpstr>
      <vt:lpstr>Categoria 1</vt:lpstr>
      <vt:lpstr>Categoria 1</vt:lpstr>
      <vt:lpstr>Seguono le domande di Categoria 2</vt:lpstr>
      <vt:lpstr>Categoria 2</vt:lpstr>
      <vt:lpstr>Categoria 2</vt:lpstr>
      <vt:lpstr>Categoria 2</vt:lpstr>
      <vt:lpstr>Categoria 2</vt:lpstr>
      <vt:lpstr>Categoria 2</vt:lpstr>
      <vt:lpstr>Seguono le domande di Categoria 3</vt:lpstr>
      <vt:lpstr>Categoria 3</vt:lpstr>
      <vt:lpstr>Categoria 3</vt:lpstr>
      <vt:lpstr>Categoria 3</vt:lpstr>
      <vt:lpstr>Categoria 3</vt:lpstr>
      <vt:lpstr>Categoria 3</vt:lpstr>
      <vt:lpstr>Seguono le domande di Categoria 4</vt:lpstr>
      <vt:lpstr>Categoria 4</vt:lpstr>
      <vt:lpstr>Categoria 4</vt:lpstr>
      <vt:lpstr>Categoria 4</vt:lpstr>
      <vt:lpstr>Categoria 4</vt:lpstr>
      <vt:lpstr>Categoria 4</vt:lpstr>
      <vt:lpstr>Seguono le domande di Categoria 5</vt:lpstr>
      <vt:lpstr>Categoria 5</vt:lpstr>
      <vt:lpstr>Categoria 5</vt:lpstr>
      <vt:lpstr>Categoria 5</vt:lpstr>
      <vt:lpstr>Categoria 5</vt:lpstr>
      <vt:lpstr>Categoria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2012-12-17T01:40:20Z</dcterms:created>
  <dcterms:modified xsi:type="dcterms:W3CDTF">2014-01-21T06:16:55Z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