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it-I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850" autoAdjust="0"/>
  </p:normalViewPr>
  <p:slideViewPr>
    <p:cSldViewPr>
      <p:cViewPr varScale="1">
        <p:scale>
          <a:sx n="60" d="100"/>
          <a:sy n="60" d="100"/>
        </p:scale>
        <p:origin x="267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6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429F231-CF10-4F78-8197-7DCB3AC3A7BF}" type="datetime1">
              <a:rPr lang="it-IT" smtClean="0"/>
              <a:pPr algn="r" rtl="0"/>
              <a:t>27/01/2014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16AC0BE-8811-4810-8534-8CE1AA8264E5}" type="datetime1">
              <a:rPr lang="it-IT" noProof="0" smtClean="0"/>
              <a:pPr/>
              <a:t>27/01/2014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</a:t>
            </a:r>
            <a:r>
              <a:rPr lang="it-IT" baseline="0" noProof="0" dirty="0" smtClean="0"/>
              <a:t> lo striscione con il proprio messaggio. Fare clic sulla lettera e digitare il proprio testo. </a:t>
            </a:r>
            <a:r>
              <a:rPr lang="it-IT" baseline="0" noProof="0" dirty="0" smtClean="0"/>
              <a:t>Usare un solo carattere per ogni diapositiva.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9" name="Figura a mano libera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1" name="Figura a mano libera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2" name="Figura a mano libera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3" name="Figura a mano libera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0" name="Figura a mano libera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4" name="Figura a mano libera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5" name="Figura a mano libera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6" name="Figura a mano libera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7" name="Ovale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8" name="Figura a mano libera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9" name="Figura a mano libera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0" name="Ovale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1" name="Figura a mano libera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2" name="Figura a mano libera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3" name="Figura a mano libera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5" name="Figura a mano libera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0" name="Figura a mano libera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4" name="Figura a mano libera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5" name="Figura a mano libera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6" name="Figura a mano libera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Rettango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9" name="Rettango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1" name="Rettango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2" name="Rettango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9" name="Figura a mano libera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1" name="Figura a mano libera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2" name="Figura a mano libera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3" name="Figura a mano libera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0" name="Figura a mano libera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3" name="Figura a mano libera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4" name="Figura a mano libera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5" name="Figura a mano libera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4" name="Figura a mano libera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D507-1DFD-4673-8B6C-3B984861D5F8}" type="datetime1">
              <a:rPr lang="it-IT" noProof="0" smtClean="0"/>
              <a:pPr/>
              <a:t>27/01/2014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sz="45000" dirty="0" smtClean="0"/>
              <a:t>c</a:t>
            </a:r>
            <a:endParaRPr lang="it-IT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z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STRISCIONE CONGRATULAZIONI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C1881-C0EF-4DED-9899-29BB9F5BF013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Office PowerPoint</Application>
  <PresentationFormat>Personalizzato</PresentationFormat>
  <Paragraphs>48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STRISCIONE CONGRATULAZIONI</vt:lpstr>
      <vt:lpstr>c</vt:lpstr>
      <vt:lpstr>o</vt:lpstr>
      <vt:lpstr>n</vt:lpstr>
      <vt:lpstr>g</vt:lpstr>
      <vt:lpstr>r</vt:lpstr>
      <vt:lpstr>a</vt:lpstr>
      <vt:lpstr>t</vt:lpstr>
      <vt:lpstr>u</vt:lpstr>
      <vt:lpstr>l</vt:lpstr>
      <vt:lpstr>a</vt:lpstr>
      <vt:lpstr>z</vt:lpstr>
      <vt:lpstr>i</vt:lpstr>
      <vt:lpstr>o</vt:lpstr>
      <vt:lpstr>n</vt:lpstr>
      <vt:lpstr>i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2014-01-27T09:11:31Z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