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A743A56-C105-4318-923E-A6384FDD0596}" type="datetime1">
              <a:rPr lang="it-IT" smtClean="0"/>
              <a:t>16/12/2013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dirty="0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8080A7B4-9F98-4E6F-AABA-E23FA80A8738}" type="datetime1">
              <a:rPr lang="it-IT" noProof="0" smtClean="0"/>
              <a:pPr/>
              <a:t>16/12/2013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 di testo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it-IT" baseline="0" noProof="0" dirty="0" smtClean="0"/>
              <a:t>Si certifica che </a:t>
            </a:r>
            <a:endParaRPr lang="it-IT" noProof="0" dirty="0"/>
          </a:p>
        </p:txBody>
      </p:sp>
      <p:sp>
        <p:nvSpPr>
          <p:cNvPr id="8" name="Casella di testo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it-IT" noProof="0" dirty="0" smtClean="0"/>
              <a:t>ha completato con profitto il</a:t>
            </a:r>
            <a:endParaRPr lang="it-IT" noProof="0" dirty="0"/>
          </a:p>
        </p:txBody>
      </p:sp>
      <p:sp>
        <p:nvSpPr>
          <p:cNvPr id="9" name="Segnaposto tes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rtlCol="0" anchor="t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8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it-IT" noProof="0" dirty="0" smtClean="0"/>
              <a:t>aggiungere qui il nome del corso</a:t>
            </a:r>
            <a:endParaRPr lang="it-IT" noProof="0" dirty="0"/>
          </a:p>
        </p:txBody>
      </p:sp>
      <p:sp>
        <p:nvSpPr>
          <p:cNvPr id="10" name="Segnaposto testo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400" cap="none" noProof="0" dirty="0" smtClean="0">
                <a:latin typeface="Gabriola" panose="04040605051002020D02" pitchFamily="82" charset="0"/>
              </a:rPr>
              <a:t>Firma</a:t>
            </a:r>
            <a:endParaRPr lang="it-IT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11" name="Segnaposto testo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400" cap="none" noProof="0" dirty="0" smtClean="0">
                <a:latin typeface="Gabriola" panose="04040605051002020D02" pitchFamily="82" charset="0"/>
              </a:rPr>
              <a:t>Data</a:t>
            </a:r>
            <a:endParaRPr lang="it-IT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testo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4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it-IT" noProof="0" dirty="0" smtClean="0"/>
              <a:t>aggiungere la data</a:t>
            </a:r>
            <a:endParaRPr lang="it-IT" noProof="0" dirty="0"/>
          </a:p>
        </p:txBody>
      </p:sp>
      <p:sp>
        <p:nvSpPr>
          <p:cNvPr id="16" name="Segnaposto testo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rtlCol="0" anchor="ctr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6000" baseline="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it-IT" noProof="0" dirty="0" smtClean="0"/>
              <a:t>Nome del destinatario</a:t>
            </a:r>
            <a:endParaRPr lang="it-IT" noProof="0" dirty="0"/>
          </a:p>
        </p:txBody>
      </p:sp>
      <p:sp>
        <p:nvSpPr>
          <p:cNvPr id="17" name="Casella di testo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it-IT" sz="4800" noProof="0" dirty="0" smtClean="0"/>
              <a:t>Attestato di formazione</a:t>
            </a:r>
            <a:endParaRPr lang="it-IT" sz="4800" noProof="0" dirty="0"/>
          </a:p>
        </p:txBody>
      </p:sp>
      <p:sp>
        <p:nvSpPr>
          <p:cNvPr id="15" name="Cornice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600" noProof="0" dirty="0">
              <a:solidFill>
                <a:schemeClr val="tx1"/>
              </a:solidFill>
            </a:endParaRPr>
          </a:p>
        </p:txBody>
      </p:sp>
      <p:grpSp>
        <p:nvGrpSpPr>
          <p:cNvPr id="18" name="Grup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Figura a mano libera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21" name="Gruppo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Figura a mano libera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" name="Figura a mano libera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" name="Figura a mano libera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" name="Figura a mano libera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" name="Figura a mano libera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" name="Figura a mano libera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" name="Figura a mano libera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" name="Figura a mano libera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" name="Figura a mano libera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" name="Figura a mano libera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" name="Figura a mano libera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" name="Figura a mano libera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" name="Figura a mano libera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" name="Figura a mano libera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" name="Figura a mano libera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" name="Figura a mano libera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" name="Figura a mano libera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" name="Figura a mano libera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" name="Figura a mano libera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" name="Figura a mano libera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" name="Figura a mano libera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" name="Figura a mano libera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" name="Figura a mano libera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" name="Figura a mano libera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" name="Figura a mano libera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" name="Figura a mano libera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" name="Figura a mano libera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" name="Figura a mano libera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" name="Figura a mano libera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8" name="Figura a mano libera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9" name="Figura a mano libera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0" name="Figura a mano libera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1" name="Figura a mano libera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2" name="Figura a mano libera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3" name="Figura a mano libera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4" name="Figura a mano libera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5" name="Figura a mano libera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6" name="Figura a mano libera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7" name="Figura a mano libera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8" name="Figura a mano libera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9" name="Figura a mano libera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0" name="Figura a mano libera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1" name="Figura a mano libera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2" name="Figura a mano libera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3" name="Figura a mano libera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4" name="Figura a mano libera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5" name="Figura a mano libera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6" name="Figura a mano libera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7" name="Figura a mano libera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8" name="Figura a mano libera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9" name="Figura a mano libera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0" name="Figura a mano libera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1" name="Figura a mano libera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2" name="Figura a mano libera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3" name="Figura a mano libera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4" name="Figura a mano libera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5" name="Figura a mano libera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6" name="Figura a mano libera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7" name="Figura a mano libera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8" name="Figura a mano libera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9" name="Figura a mano libera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0" name="Figura a mano libera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1" name="Figura a mano libera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92" name="Rettangolo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600" noProof="0" dirty="0"/>
          </a:p>
        </p:txBody>
      </p:sp>
      <p:grpSp>
        <p:nvGrpSpPr>
          <p:cNvPr id="93" name="Grup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Figura a mano libera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5" name="Figura a mano libera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egnaposto testo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400" cap="none" noProof="0" dirty="0" smtClean="0">
                <a:latin typeface="Gabriola" panose="04040605051002020D02" pitchFamily="82" charset="0"/>
              </a:rPr>
              <a:t>Firma</a:t>
            </a:r>
            <a:endParaRPr lang="it-IT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91" name="Segnaposto testo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400" cap="none" noProof="0" dirty="0" smtClean="0">
                <a:latin typeface="Gabriola" panose="04040605051002020D02" pitchFamily="82" charset="0"/>
              </a:rPr>
              <a:t>Data</a:t>
            </a:r>
            <a:endParaRPr lang="it-IT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92" name="Connettore diritto 9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DAA8-6EA3-402F-877F-66CB9D306292}" type="datetime1">
              <a:rPr lang="it-IT" noProof="0" smtClean="0"/>
              <a:pPr/>
              <a:t>16/12/2013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/>
              <a:t>il Corso di formazione su Microsoft Office 2013</a:t>
            </a:r>
            <a:endParaRPr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r>
              <a:rPr lang="it-IT" dirty="0"/>
              <a:t>23 settembre 2013</a:t>
            </a:r>
            <a:endParaRPr lang="en-US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it-IT" dirty="0"/>
              <a:t>Ermenegildo Siciliani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testato di formazion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Attestato di formazione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2013-12-16T12:05:22Z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