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56" r:id="rId5"/>
    <p:sldId id="257" r:id="rId6"/>
  </p:sldIdLst>
  <p:sldSz cx="10058400" cy="77724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5956" autoAdjust="0"/>
  </p:normalViewPr>
  <p:slideViewPr>
    <p:cSldViewPr snapToGrid="0">
      <p:cViewPr varScale="1">
        <p:scale>
          <a:sx n="112" d="100"/>
          <a:sy n="112" d="100"/>
        </p:scale>
        <p:origin x="1302" y="120"/>
      </p:cViewPr>
      <p:guideLst>
        <p:guide orient="horz" pos="2448"/>
        <p:guide pos="3168"/>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101" d="100"/>
          <a:sy n="101" d="100"/>
        </p:scale>
        <p:origin x="355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it-IT" dirty="0"/>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FD97EDAE-E6B9-4F72-8436-58F40BCBC761}" type="datetime1">
              <a:rPr lang="it-IT" smtClean="0"/>
              <a:pPr algn="r" rtl="0"/>
              <a:t>24/01/2014</a:t>
            </a:fld>
            <a:endParaRPr lang="it-IT" dirty="0"/>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it-IT" dirty="0"/>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r>
              <a:rPr lang="it-IT" dirty="0" smtClean="0"/>
              <a:t>‹n.›</a:t>
            </a:r>
            <a:endParaRPr lang="it-IT" dirty="0"/>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it-IT" noProof="0"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fld id="{6ADB0CBF-AA74-4D39-890F-5D339402CDA6}" type="datetime1">
              <a:rPr lang="it-IT" smtClean="0"/>
              <a:pPr algn="r"/>
              <a:t>24/01/2014</a:t>
            </a:fld>
            <a:endParaRPr lang="it-IT" dirty="0"/>
          </a:p>
        </p:txBody>
      </p:sp>
      <p:sp>
        <p:nvSpPr>
          <p:cNvPr id="4" name="Segnaposto immagine diapositiva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pPr rtl="0"/>
            <a:endParaRPr lang="it-IT" noProof="0"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IT" noProof="0" dirty="0" smtClean="0"/>
              <a:t>Fare clic per modificare stili del testo dello schema</a:t>
            </a:r>
          </a:p>
          <a:p>
            <a:pPr lvl="1" rtl="0"/>
            <a:r>
              <a:rPr lang="it-IT" noProof="0" dirty="0" smtClean="0"/>
              <a:t>Secondo livello</a:t>
            </a:r>
          </a:p>
          <a:p>
            <a:pPr lvl="2" rtl="0"/>
            <a:r>
              <a:rPr lang="it-IT" noProof="0" dirty="0" smtClean="0"/>
              <a:t>Terzo livello</a:t>
            </a:r>
          </a:p>
          <a:p>
            <a:pPr lvl="3" rtl="0"/>
            <a:r>
              <a:rPr lang="it-IT" noProof="0" dirty="0" smtClean="0"/>
              <a:t>Quarto livello</a:t>
            </a:r>
          </a:p>
          <a:p>
            <a:pPr lvl="4" rtl="0"/>
            <a:r>
              <a:rPr lang="it-IT" noProof="0" dirty="0" smtClean="0"/>
              <a:t>Quinto livello</a:t>
            </a:r>
            <a:endParaRPr lang="it-IT" noProof="0" dirty="0"/>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it-IT" noProof="0"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a:r>
              <a:rPr lang="it-IT" dirty="0" smtClean="0"/>
              <a:t>‹n.›</a:t>
            </a:r>
            <a:endParaRPr lang="it-IT" dirty="0"/>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r>
              <a:rPr lang="it-IT" noProof="0" dirty="0" smtClean="0"/>
              <a:t>Per modificare questa brochure, sostituire il contenuto di esempio con il contenuto desiderato. Se si preferisce partire da zero, fare clic sul pulsante Nuova diapositiva della scheda Home per inserire una nuova pagina. Inserire quindi testo e immagini nei segnaposto vuoti. Se sono necessari altri segnaposto per i titoli, i sottotitoli o il corpo del testo, copiare uno dei segnaposto esistenti e quindi trascinare il nuovo segnaposto nella posizione desiderata.</a:t>
            </a:r>
          </a:p>
          <a:p>
            <a:pPr rtl="0"/>
            <a:endParaRPr lang="it-IT" noProof="0" dirty="0" smtClean="0"/>
          </a:p>
          <a:p>
            <a:pPr rtl="0"/>
            <a:r>
              <a:rPr lang="it-IT" noProof="0" dirty="0" smtClean="0"/>
              <a:t>Sono stati predisposti anche segni per la piegatura. Sono poco marcati, ma se si preferisce che non siano visibili sulla brochure, è sufficiente eliminarli prima della stampa.</a:t>
            </a:r>
            <a:endParaRPr lang="it-IT" noProof="0" dirty="0"/>
          </a:p>
        </p:txBody>
      </p:sp>
      <p:sp>
        <p:nvSpPr>
          <p:cNvPr id="4" name="Segnaposto numero diapositiva 3"/>
          <p:cNvSpPr>
            <a:spLocks noGrp="1"/>
          </p:cNvSpPr>
          <p:nvPr>
            <p:ph type="sldNum" sz="quarter" idx="10"/>
          </p:nvPr>
        </p:nvSpPr>
        <p:spPr/>
        <p:txBody>
          <a:bodyPr rtlCol="0"/>
          <a:lstStyle/>
          <a:p>
            <a:pPr rtl="0"/>
            <a:r>
              <a:rPr lang="en-US" smtClean="0"/>
              <a:t>1</a:t>
            </a:r>
            <a:endParaRPr lang="en-US"/>
          </a:p>
        </p:txBody>
      </p:sp>
    </p:spTree>
    <p:extLst>
      <p:ext uri="{BB962C8B-B14F-4D97-AF65-F5344CB8AC3E}">
        <p14:creationId xmlns:p14="http://schemas.microsoft.com/office/powerpoint/2010/main" val="920681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r>
              <a:rPr lang="it-IT" noProof="0" dirty="0" smtClean="0"/>
              <a:t>Per modificare questa brochure, sostituire il contenuto di esempio con il contenuto desiderato. Se si preferisce partire da zero, fare clic sul pulsante Nuova diapositiva della scheda Home per inserire una nuova pagina. Inserire quindi testo e immagini nei segnaposto vuoti. Se sono necessari altri segnaposto per i titoli, i sottotitoli o il corpo del testo, copiare uno dei segnaposto esistenti e quindi trascinare il nuovo segnaposto nella posizione desiderata.</a:t>
            </a:r>
          </a:p>
          <a:p>
            <a:pPr rtl="0"/>
            <a:endParaRPr lang="it-IT" noProof="0" dirty="0" smtClean="0"/>
          </a:p>
          <a:p>
            <a:pPr rtl="0"/>
            <a:r>
              <a:rPr lang="it-IT" noProof="0" dirty="0" smtClean="0"/>
              <a:t>Sono stati predisposti anche segni per la piegatura. Sono poco marcati, ma se si preferisce che non siano visibili sulla brochure, è sufficiente eliminarli prima della stampa.</a:t>
            </a:r>
            <a:endParaRPr lang="it-IT" noProof="0" dirty="0"/>
          </a:p>
        </p:txBody>
      </p:sp>
      <p:sp>
        <p:nvSpPr>
          <p:cNvPr id="4" name="Segnaposto numero diapositiva 3"/>
          <p:cNvSpPr>
            <a:spLocks noGrp="1"/>
          </p:cNvSpPr>
          <p:nvPr>
            <p:ph type="sldNum" sz="quarter" idx="10"/>
          </p:nvPr>
        </p:nvSpPr>
        <p:spPr/>
        <p:txBody>
          <a:bodyPr rtlCol="0"/>
          <a:lstStyle/>
          <a:p>
            <a:pPr rtl="0"/>
            <a:r>
              <a:rPr lang="en-US" smtClean="0"/>
              <a:t>2</a:t>
            </a:r>
            <a:endParaRPr lang="en-US"/>
          </a:p>
        </p:txBody>
      </p:sp>
    </p:spTree>
    <p:extLst>
      <p:ext uri="{BB962C8B-B14F-4D97-AF65-F5344CB8AC3E}">
        <p14:creationId xmlns:p14="http://schemas.microsoft.com/office/powerpoint/2010/main" val="3882367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ina esterna">
    <p:spTree>
      <p:nvGrpSpPr>
        <p:cNvPr id="1" name=""/>
        <p:cNvGrpSpPr/>
        <p:nvPr/>
      </p:nvGrpSpPr>
      <p:grpSpPr>
        <a:xfrm>
          <a:off x="0" y="0"/>
          <a:ext cx="0" cy="0"/>
          <a:chOff x="0" y="0"/>
          <a:chExt cx="0" cy="0"/>
        </a:xfrm>
      </p:grpSpPr>
      <p:sp>
        <p:nvSpPr>
          <p:cNvPr id="4" name="Rettangolo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0" name="Rettangolo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1" name="Rettangolo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130000"/>
              </a:lnSpc>
            </a:pPr>
            <a:endParaRPr lang="it-IT" noProof="0" dirty="0"/>
          </a:p>
        </p:txBody>
      </p:sp>
      <p:sp>
        <p:nvSpPr>
          <p:cNvPr id="12" name="Segnaposto immagine 11"/>
          <p:cNvSpPr>
            <a:spLocks noGrp="1"/>
          </p:cNvSpPr>
          <p:nvPr>
            <p:ph type="pic" sz="quarter" idx="10"/>
          </p:nvPr>
        </p:nvSpPr>
        <p:spPr>
          <a:xfrm>
            <a:off x="457200" y="685800"/>
            <a:ext cx="2359152" cy="4005072"/>
          </a:xfrm>
        </p:spPr>
        <p:txBody>
          <a:bodyPr tIns="1097280" rtlCol="0">
            <a:normAutofit/>
          </a:bodyPr>
          <a:lstStyle>
            <a:lvl1pPr marL="0" indent="0" algn="ctr" rtl="0">
              <a:buNone/>
              <a:defRPr sz="2000"/>
            </a:lvl1pPr>
          </a:lstStyle>
          <a:p>
            <a:pPr rtl="0"/>
            <a:r>
              <a:rPr lang="it-IT" noProof="0" dirty="0" smtClean="0"/>
              <a:t>Fare clic sull'icona per inserire un'immagine</a:t>
            </a:r>
            <a:endParaRPr lang="it-IT" noProof="0" dirty="0"/>
          </a:p>
        </p:txBody>
      </p:sp>
      <p:sp>
        <p:nvSpPr>
          <p:cNvPr id="13" name="Rettangolo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4" name="Rettangolo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5" name="Segnaposto immagine 11"/>
          <p:cNvSpPr>
            <a:spLocks noGrp="1"/>
          </p:cNvSpPr>
          <p:nvPr>
            <p:ph type="pic" sz="quarter" idx="11"/>
          </p:nvPr>
        </p:nvSpPr>
        <p:spPr>
          <a:xfrm>
            <a:off x="3758184" y="685800"/>
            <a:ext cx="2450592" cy="4005072"/>
          </a:xfrm>
        </p:spPr>
        <p:txBody>
          <a:bodyPr tIns="1097280" rtlCol="0">
            <a:normAutofit/>
          </a:bodyPr>
          <a:lstStyle>
            <a:lvl1pPr marL="0" indent="0" algn="ctr" rtl="0">
              <a:buNone/>
              <a:defRPr sz="2000"/>
            </a:lvl1pPr>
          </a:lstStyle>
          <a:p>
            <a:pPr rtl="0"/>
            <a:r>
              <a:rPr lang="it-IT" noProof="0" dirty="0" smtClean="0"/>
              <a:t>Fare clic sull'icona per inserire un'immagine</a:t>
            </a:r>
            <a:endParaRPr lang="it-IT" noProof="0" dirty="0"/>
          </a:p>
        </p:txBody>
      </p:sp>
      <p:sp>
        <p:nvSpPr>
          <p:cNvPr id="16" name="Rettangolo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7" name="Rettangolo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8" name="Segnaposto immagine 11"/>
          <p:cNvSpPr>
            <a:spLocks noGrp="1"/>
          </p:cNvSpPr>
          <p:nvPr>
            <p:ph type="pic" sz="quarter" idx="12"/>
          </p:nvPr>
        </p:nvSpPr>
        <p:spPr>
          <a:xfrm>
            <a:off x="7141465" y="2084832"/>
            <a:ext cx="2450592" cy="4727448"/>
          </a:xfrm>
        </p:spPr>
        <p:txBody>
          <a:bodyPr tIns="1097280" rtlCol="0">
            <a:normAutofit/>
          </a:bodyPr>
          <a:lstStyle>
            <a:lvl1pPr marL="0" indent="0" algn="ctr" rtl="0">
              <a:buNone/>
              <a:defRPr sz="2000"/>
            </a:lvl1pPr>
          </a:lstStyle>
          <a:p>
            <a:pPr rtl="0"/>
            <a:r>
              <a:rPr lang="it-IT" noProof="0" dirty="0" smtClean="0"/>
              <a:t>Fare clic sull'icona per inserire un'immagine</a:t>
            </a:r>
            <a:endParaRPr lang="it-IT" noProof="0" dirty="0"/>
          </a:p>
        </p:txBody>
      </p:sp>
      <p:sp>
        <p:nvSpPr>
          <p:cNvPr id="20" name="Rettangolo 19"/>
          <p:cNvSpPr/>
          <p:nvPr userDrawn="1"/>
        </p:nvSpPr>
        <p:spPr>
          <a:xfrm>
            <a:off x="7141464" y="1901952"/>
            <a:ext cx="2450592" cy="1463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22" name="Segnaposto testo 21"/>
          <p:cNvSpPr>
            <a:spLocks noGrp="1"/>
          </p:cNvSpPr>
          <p:nvPr>
            <p:ph type="body" sz="quarter" idx="13" hasCustomPrompt="1"/>
          </p:nvPr>
        </p:nvSpPr>
        <p:spPr>
          <a:xfrm>
            <a:off x="7142163" y="639763"/>
            <a:ext cx="2449512" cy="1262062"/>
          </a:xfrm>
        </p:spPr>
        <p:txBody>
          <a:bodyPr rtlCol="0" anchor="ctr">
            <a:noAutofit/>
          </a:bodyPr>
          <a:lstStyle>
            <a:lvl1pPr marL="0" indent="0" algn="ctr" rtl="0">
              <a:lnSpc>
                <a:spcPct val="85000"/>
              </a:lnSpc>
              <a:spcBef>
                <a:spcPts val="0"/>
              </a:spcBef>
              <a:buNone/>
              <a:defRPr sz="3600">
                <a:solidFill>
                  <a:schemeClr val="tx2"/>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it-IT" noProof="0" dirty="0" smtClean="0"/>
              <a:t>nome</a:t>
            </a:r>
            <a:br>
              <a:rPr lang="it-IT" noProof="0" dirty="0" smtClean="0"/>
            </a:br>
            <a:r>
              <a:rPr lang="it-IT" noProof="0" dirty="0" smtClean="0"/>
              <a:t>azienda</a:t>
            </a:r>
            <a:endParaRPr lang="it-IT" noProof="0" dirty="0"/>
          </a:p>
        </p:txBody>
      </p:sp>
      <p:sp>
        <p:nvSpPr>
          <p:cNvPr id="23" name="Segnaposto testo 21"/>
          <p:cNvSpPr>
            <a:spLocks noGrp="1"/>
          </p:cNvSpPr>
          <p:nvPr>
            <p:ph type="body" sz="quarter" idx="14" hasCustomPrompt="1"/>
          </p:nvPr>
        </p:nvSpPr>
        <p:spPr>
          <a:xfrm>
            <a:off x="3758184" y="4965700"/>
            <a:ext cx="2449512" cy="500234"/>
          </a:xfrm>
        </p:spPr>
        <p:txBody>
          <a:bodyPr rtlCol="0" anchor="b">
            <a:noAutofit/>
          </a:bodyPr>
          <a:lstStyle>
            <a:lvl1pPr marL="0" indent="0" algn="ctr" rtl="0">
              <a:lnSpc>
                <a:spcPct val="85000"/>
              </a:lnSpc>
              <a:spcBef>
                <a:spcPts val="0"/>
              </a:spcBef>
              <a:buNone/>
              <a:defRPr sz="16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it-IT" noProof="0" dirty="0" smtClean="0"/>
              <a:t>nome azienda</a:t>
            </a:r>
            <a:endParaRPr lang="it-IT" noProof="0" dirty="0"/>
          </a:p>
        </p:txBody>
      </p:sp>
      <p:sp>
        <p:nvSpPr>
          <p:cNvPr id="24" name="Segnaposto testo 21"/>
          <p:cNvSpPr>
            <a:spLocks noGrp="1"/>
          </p:cNvSpPr>
          <p:nvPr>
            <p:ph type="body" sz="quarter" idx="15" hasCustomPrompt="1"/>
          </p:nvPr>
        </p:nvSpPr>
        <p:spPr>
          <a:xfrm>
            <a:off x="3758184" y="5465711"/>
            <a:ext cx="2449512" cy="973189"/>
          </a:xfrm>
        </p:spPr>
        <p:txBody>
          <a:bodyPr rtlCol="0" anchor="t">
            <a:noAutofit/>
          </a:bodyPr>
          <a:lstStyle>
            <a:lvl1pPr marL="0" indent="0" algn="ctr" rtl="0">
              <a:lnSpc>
                <a:spcPct val="100000"/>
              </a:lnSpc>
              <a:spcBef>
                <a:spcPts val="0"/>
              </a:spcBef>
              <a:buNone/>
              <a:defRPr sz="1100">
                <a:solidFill>
                  <a:schemeClr val="tx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it-IT" noProof="0" dirty="0" smtClean="0"/>
              <a:t>informazioni di contatto azienda</a:t>
            </a:r>
            <a:endParaRPr lang="it-IT" noProof="0" dirty="0"/>
          </a:p>
        </p:txBody>
      </p:sp>
      <p:sp>
        <p:nvSpPr>
          <p:cNvPr id="27" name="Segnaposto testo 21"/>
          <p:cNvSpPr>
            <a:spLocks noGrp="1"/>
          </p:cNvSpPr>
          <p:nvPr>
            <p:ph type="body" sz="quarter" idx="18" hasCustomPrompt="1"/>
          </p:nvPr>
        </p:nvSpPr>
        <p:spPr>
          <a:xfrm>
            <a:off x="3758184" y="6854395"/>
            <a:ext cx="2449512" cy="448347"/>
          </a:xfrm>
        </p:spPr>
        <p:txBody>
          <a:bodyPr rtlCol="0" anchor="ctr">
            <a:noAutofit/>
          </a:bodyPr>
          <a:lstStyle>
            <a:lvl1pPr marL="0" indent="0" algn="ctr" rtl="0">
              <a:lnSpc>
                <a:spcPct val="100000"/>
              </a:lnSpc>
              <a:spcBef>
                <a:spcPts val="0"/>
              </a:spcBef>
              <a:buNone/>
              <a:defRPr sz="1100">
                <a:solidFill>
                  <a:schemeClr val="bg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it-IT" noProof="0" dirty="0" smtClean="0"/>
              <a:t>URL sito Web</a:t>
            </a:r>
            <a:endParaRPr lang="it-IT" noProof="0" dirty="0"/>
          </a:p>
        </p:txBody>
      </p:sp>
      <p:sp>
        <p:nvSpPr>
          <p:cNvPr id="28" name="Segnaposto testo 21"/>
          <p:cNvSpPr>
            <a:spLocks noGrp="1"/>
          </p:cNvSpPr>
          <p:nvPr>
            <p:ph type="body" sz="quarter" idx="19" hasCustomPrompt="1"/>
          </p:nvPr>
        </p:nvSpPr>
        <p:spPr>
          <a:xfrm>
            <a:off x="457200" y="4736592"/>
            <a:ext cx="2359152" cy="2075688"/>
          </a:xfrm>
        </p:spPr>
        <p:txBody>
          <a:bodyPr lIns="182880" rIns="182880" rtlCol="0" anchor="ctr">
            <a:noAutofit/>
          </a:bodyPr>
          <a:lstStyle>
            <a:lvl1pPr marL="0" indent="0" algn="l" rtl="0">
              <a:lnSpc>
                <a:spcPct val="130000"/>
              </a:lnSpc>
              <a:spcBef>
                <a:spcPts val="0"/>
              </a:spcBef>
              <a:buNone/>
              <a:defRPr sz="1100">
                <a:solidFill>
                  <a:schemeClr val="bg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it-IT" noProof="0" dirty="0" smtClean="0"/>
              <a:t>Fare clic per inserire il testo</a:t>
            </a:r>
            <a:endParaRPr lang="it-IT" noProof="0" dirty="0"/>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ina interna">
    <p:spTree>
      <p:nvGrpSpPr>
        <p:cNvPr id="1" name=""/>
        <p:cNvGrpSpPr/>
        <p:nvPr/>
      </p:nvGrpSpPr>
      <p:grpSpPr>
        <a:xfrm>
          <a:off x="0" y="0"/>
          <a:ext cx="0" cy="0"/>
          <a:chOff x="0" y="0"/>
          <a:chExt cx="0" cy="0"/>
        </a:xfrm>
      </p:grpSpPr>
      <p:sp>
        <p:nvSpPr>
          <p:cNvPr id="32" name="Rettangolo 31"/>
          <p:cNvSpPr/>
          <p:nvPr userDrawn="1"/>
        </p:nvSpPr>
        <p:spPr>
          <a:xfrm>
            <a:off x="3849624" y="685800"/>
            <a:ext cx="2450592" cy="395039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4" name="Rettangolo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0" name="Rettangolo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2" name="Segnaposto immagine 11"/>
          <p:cNvSpPr>
            <a:spLocks noGrp="1"/>
          </p:cNvSpPr>
          <p:nvPr>
            <p:ph type="pic" sz="quarter" idx="10"/>
          </p:nvPr>
        </p:nvSpPr>
        <p:spPr>
          <a:xfrm>
            <a:off x="457200" y="685800"/>
            <a:ext cx="2450592" cy="2276856"/>
          </a:xfrm>
        </p:spPr>
        <p:txBody>
          <a:bodyPr tIns="457200" rtlCol="0">
            <a:normAutofit/>
          </a:bodyPr>
          <a:lstStyle>
            <a:lvl1pPr marL="0" indent="0" algn="ctr" rtl="0">
              <a:buNone/>
              <a:defRPr sz="2000"/>
            </a:lvl1pPr>
          </a:lstStyle>
          <a:p>
            <a:pPr rtl="0"/>
            <a:r>
              <a:rPr lang="it-IT" noProof="0" dirty="0" smtClean="0"/>
              <a:t>Fare clic sull'icona per inserire un'immagine</a:t>
            </a:r>
            <a:endParaRPr lang="it-IT" noProof="0" dirty="0"/>
          </a:p>
        </p:txBody>
      </p:sp>
      <p:sp>
        <p:nvSpPr>
          <p:cNvPr id="13" name="Rettangolo 12"/>
          <p:cNvSpPr/>
          <p:nvPr userDrawn="1"/>
        </p:nvSpPr>
        <p:spPr>
          <a:xfrm>
            <a:off x="3849624" y="457200"/>
            <a:ext cx="245059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4" name="Rettangolo 13"/>
          <p:cNvSpPr/>
          <p:nvPr userDrawn="1"/>
        </p:nvSpPr>
        <p:spPr>
          <a:xfrm>
            <a:off x="3849624" y="6854395"/>
            <a:ext cx="245059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6" name="Rettangolo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7" name="Rettangolo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31" name="Segnaposto testo 21"/>
          <p:cNvSpPr>
            <a:spLocks noGrp="1"/>
          </p:cNvSpPr>
          <p:nvPr>
            <p:ph type="body" sz="quarter" idx="20" hasCustomPrompt="1"/>
          </p:nvPr>
        </p:nvSpPr>
        <p:spPr>
          <a:xfrm>
            <a:off x="457200" y="3004771"/>
            <a:ext cx="2450592" cy="662354"/>
          </a:xfrm>
        </p:spPr>
        <p:txBody>
          <a:bodyPr lIns="91440" rIns="91440" bIns="0" rtlCol="0" anchor="b">
            <a:noAutofit/>
          </a:bodyPr>
          <a:lstStyle>
            <a:lvl1pPr marL="0" indent="0" algn="l" rtl="0">
              <a:lnSpc>
                <a:spcPct val="114000"/>
              </a:lnSpc>
              <a:spcBef>
                <a:spcPts val="800"/>
              </a:spcBef>
              <a:buNone/>
              <a:defRPr sz="20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it-IT" noProof="0" dirty="0" smtClean="0"/>
              <a:t>Fare clic per inserire il testo</a:t>
            </a:r>
            <a:endParaRPr lang="it-IT" noProof="0" dirty="0"/>
          </a:p>
        </p:txBody>
      </p:sp>
      <p:sp>
        <p:nvSpPr>
          <p:cNvPr id="33" name="Segnaposto testo 21"/>
          <p:cNvSpPr>
            <a:spLocks noGrp="1"/>
          </p:cNvSpPr>
          <p:nvPr>
            <p:ph type="body" sz="quarter" idx="21" hasCustomPrompt="1"/>
          </p:nvPr>
        </p:nvSpPr>
        <p:spPr>
          <a:xfrm>
            <a:off x="4114800" y="914400"/>
            <a:ext cx="1943100" cy="3352800"/>
          </a:xfrm>
        </p:spPr>
        <p:txBody>
          <a:bodyPr lIns="91440" tIns="91440" rIns="91440" bIns="91440" rtlCol="0" anchor="ctr">
            <a:noAutofit/>
          </a:bodyPr>
          <a:lstStyle>
            <a:lvl1pPr marL="0" indent="0" algn="l" rtl="0">
              <a:lnSpc>
                <a:spcPct val="130000"/>
              </a:lnSpc>
              <a:spcBef>
                <a:spcPts val="800"/>
              </a:spcBef>
              <a:buNone/>
              <a:defRPr sz="1600">
                <a:solidFill>
                  <a:schemeClr val="accent2">
                    <a:lumMod val="75000"/>
                  </a:schemeClr>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it-IT" noProof="0" dirty="0" smtClean="0"/>
              <a:t>Fare clic per inserire il testo</a:t>
            </a:r>
            <a:endParaRPr lang="it-IT" noProof="0" dirty="0"/>
          </a:p>
        </p:txBody>
      </p:sp>
      <p:sp>
        <p:nvSpPr>
          <p:cNvPr id="34" name="Segnaposto immagine 11"/>
          <p:cNvSpPr>
            <a:spLocks noGrp="1"/>
          </p:cNvSpPr>
          <p:nvPr>
            <p:ph type="pic" sz="quarter" idx="22"/>
          </p:nvPr>
        </p:nvSpPr>
        <p:spPr>
          <a:xfrm>
            <a:off x="3849624" y="4690587"/>
            <a:ext cx="2450592" cy="2110626"/>
          </a:xfrm>
        </p:spPr>
        <p:txBody>
          <a:bodyPr tIns="457200" rtlCol="0">
            <a:normAutofit/>
          </a:bodyPr>
          <a:lstStyle>
            <a:lvl1pPr marL="0" indent="0" algn="ctr" rtl="0">
              <a:buNone/>
              <a:defRPr sz="2000"/>
            </a:lvl1pPr>
          </a:lstStyle>
          <a:p>
            <a:pPr rtl="0"/>
            <a:r>
              <a:rPr lang="it-IT" noProof="0" dirty="0" smtClean="0"/>
              <a:t>Fare clic sull'icona per inserire un'immagine</a:t>
            </a:r>
            <a:endParaRPr lang="it-IT" noProof="0" dirty="0"/>
          </a:p>
        </p:txBody>
      </p:sp>
      <p:sp>
        <p:nvSpPr>
          <p:cNvPr id="36" name="Segnaposto testo 21"/>
          <p:cNvSpPr>
            <a:spLocks noGrp="1"/>
          </p:cNvSpPr>
          <p:nvPr>
            <p:ph type="body" sz="quarter" idx="24" hasCustomPrompt="1"/>
          </p:nvPr>
        </p:nvSpPr>
        <p:spPr>
          <a:xfrm>
            <a:off x="7235571" y="4507666"/>
            <a:ext cx="2359152" cy="356616"/>
          </a:xfrm>
        </p:spPr>
        <p:txBody>
          <a:bodyPr lIns="91440" rIns="91440" bIns="0" rtlCol="0" anchor="b">
            <a:noAutofit/>
          </a:bodyPr>
          <a:lstStyle>
            <a:lvl1pPr marL="0" indent="0" algn="l" rtl="0">
              <a:lnSpc>
                <a:spcPct val="114000"/>
              </a:lnSpc>
              <a:spcBef>
                <a:spcPts val="800"/>
              </a:spcBef>
              <a:buNone/>
              <a:defRPr sz="12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it-IT" noProof="0" dirty="0" smtClean="0"/>
              <a:t>Fare clic per inserire il testo</a:t>
            </a:r>
            <a:endParaRPr lang="it-IT" noProof="0" dirty="0"/>
          </a:p>
        </p:txBody>
      </p:sp>
      <p:sp>
        <p:nvSpPr>
          <p:cNvPr id="38" name="Segnaposto testo 21"/>
          <p:cNvSpPr>
            <a:spLocks noGrp="1"/>
          </p:cNvSpPr>
          <p:nvPr>
            <p:ph type="body" sz="quarter" idx="26" hasCustomPrompt="1"/>
          </p:nvPr>
        </p:nvSpPr>
        <p:spPr>
          <a:xfrm>
            <a:off x="7235571" y="2731088"/>
            <a:ext cx="2359152" cy="360347"/>
          </a:xfrm>
        </p:spPr>
        <p:txBody>
          <a:bodyPr lIns="91440" rIns="91440" bIns="0" rtlCol="0" anchor="b">
            <a:noAutofit/>
          </a:bodyPr>
          <a:lstStyle>
            <a:lvl1pPr marL="0" indent="0" algn="l" rtl="0">
              <a:lnSpc>
                <a:spcPct val="114000"/>
              </a:lnSpc>
              <a:spcBef>
                <a:spcPts val="800"/>
              </a:spcBef>
              <a:buNone/>
              <a:defRPr sz="12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it-IT" noProof="0" dirty="0" smtClean="0"/>
              <a:t>Fare clic per inserire il testo</a:t>
            </a:r>
            <a:endParaRPr lang="it-IT" noProof="0" dirty="0"/>
          </a:p>
        </p:txBody>
      </p:sp>
      <p:sp>
        <p:nvSpPr>
          <p:cNvPr id="40" name="Segnaposto testo 21"/>
          <p:cNvSpPr>
            <a:spLocks noGrp="1"/>
          </p:cNvSpPr>
          <p:nvPr>
            <p:ph type="body" sz="quarter" idx="28" hasCustomPrompt="1"/>
          </p:nvPr>
        </p:nvSpPr>
        <p:spPr>
          <a:xfrm>
            <a:off x="7235571" y="807026"/>
            <a:ext cx="2359152" cy="356616"/>
          </a:xfrm>
        </p:spPr>
        <p:txBody>
          <a:bodyPr lIns="91440" rIns="91440" bIns="0" rtlCol="0" anchor="b">
            <a:noAutofit/>
          </a:bodyPr>
          <a:lstStyle>
            <a:lvl1pPr marL="0" indent="0" algn="l" rtl="0">
              <a:lnSpc>
                <a:spcPct val="114000"/>
              </a:lnSpc>
              <a:spcBef>
                <a:spcPts val="800"/>
              </a:spcBef>
              <a:buNone/>
              <a:defRPr sz="12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it-IT" noProof="0" dirty="0" smtClean="0"/>
              <a:t>Fare clic per inserire il testo</a:t>
            </a:r>
            <a:endParaRPr lang="it-IT" noProof="0" dirty="0"/>
          </a:p>
        </p:txBody>
      </p:sp>
      <p:sp>
        <p:nvSpPr>
          <p:cNvPr id="43" name="Segnaposto testo 21"/>
          <p:cNvSpPr>
            <a:spLocks noGrp="1"/>
          </p:cNvSpPr>
          <p:nvPr>
            <p:ph type="body" sz="quarter" idx="31" hasCustomPrompt="1"/>
          </p:nvPr>
        </p:nvSpPr>
        <p:spPr>
          <a:xfrm>
            <a:off x="457200" y="3704131"/>
            <a:ext cx="2450592" cy="3074219"/>
          </a:xfrm>
        </p:spPr>
        <p:txBody>
          <a:bodyPr lIns="91440" rIns="91440" rtlCol="0" anchor="t">
            <a:noAutofit/>
          </a:bodyPr>
          <a:lstStyle>
            <a:lvl1pPr marL="182880" indent="-182880" algn="l" rtl="0">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it-IT" noProof="0" dirty="0" smtClean="0"/>
              <a:t>Fare clic per inserire il testo</a:t>
            </a:r>
            <a:endParaRPr lang="it-IT" noProof="0" dirty="0"/>
          </a:p>
        </p:txBody>
      </p:sp>
      <p:sp>
        <p:nvSpPr>
          <p:cNvPr id="45" name="Segnaposto testo 21"/>
          <p:cNvSpPr>
            <a:spLocks noGrp="1"/>
          </p:cNvSpPr>
          <p:nvPr>
            <p:ph type="body" sz="quarter" idx="33" hasCustomPrompt="1"/>
          </p:nvPr>
        </p:nvSpPr>
        <p:spPr>
          <a:xfrm>
            <a:off x="7235571" y="1170442"/>
            <a:ext cx="2359152" cy="1560646"/>
          </a:xfrm>
        </p:spPr>
        <p:txBody>
          <a:bodyPr lIns="91440" rIns="91440" rtlCol="0" anchor="t">
            <a:noAutofit/>
          </a:bodyPr>
          <a:lstStyle>
            <a:lvl1pPr marL="182880" indent="-182880" algn="l" rtl="0">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it-IT" noProof="0" dirty="0" smtClean="0"/>
              <a:t>Fare clic per inserire il testo</a:t>
            </a:r>
            <a:endParaRPr lang="it-IT" noProof="0" dirty="0"/>
          </a:p>
        </p:txBody>
      </p:sp>
      <p:sp>
        <p:nvSpPr>
          <p:cNvPr id="46" name="Segnaposto testo 21"/>
          <p:cNvSpPr>
            <a:spLocks noGrp="1"/>
          </p:cNvSpPr>
          <p:nvPr>
            <p:ph type="body" sz="quarter" idx="34" hasCustomPrompt="1"/>
          </p:nvPr>
        </p:nvSpPr>
        <p:spPr>
          <a:xfrm>
            <a:off x="7235571" y="3091437"/>
            <a:ext cx="2359152" cy="1393177"/>
          </a:xfrm>
        </p:spPr>
        <p:txBody>
          <a:bodyPr lIns="91440" rIns="91440" rtlCol="0" anchor="t">
            <a:noAutofit/>
          </a:bodyPr>
          <a:lstStyle>
            <a:lvl1pPr marL="182880" indent="-182880" algn="l" rtl="0">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it-IT" noProof="0" dirty="0" smtClean="0"/>
              <a:t>Fare clic per inserire il testo</a:t>
            </a:r>
            <a:endParaRPr lang="it-IT" noProof="0" dirty="0"/>
          </a:p>
        </p:txBody>
      </p:sp>
      <p:sp>
        <p:nvSpPr>
          <p:cNvPr id="47" name="Segnaposto testo 21"/>
          <p:cNvSpPr>
            <a:spLocks noGrp="1"/>
          </p:cNvSpPr>
          <p:nvPr>
            <p:ph type="body" sz="quarter" idx="35" hasCustomPrompt="1"/>
          </p:nvPr>
        </p:nvSpPr>
        <p:spPr>
          <a:xfrm>
            <a:off x="7235571" y="4873246"/>
            <a:ext cx="2359152" cy="1905104"/>
          </a:xfrm>
        </p:spPr>
        <p:txBody>
          <a:bodyPr lIns="91440" rIns="91440" rtlCol="0" anchor="t">
            <a:noAutofit/>
          </a:bodyPr>
          <a:lstStyle>
            <a:lvl1pPr marL="182880" indent="-182880" algn="l" rtl="0">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it-IT" noProof="0" dirty="0" smtClean="0"/>
              <a:t>Fare clic per inserire il testo</a:t>
            </a:r>
            <a:endParaRPr lang="it-IT" noProof="0" dirty="0"/>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pPr rtl="0"/>
            <a:r>
              <a:rPr lang="it-IT" noProof="0" dirty="0" smtClean="0"/>
              <a:t>Fare clic per modificare lo stile del titolo</a:t>
            </a:r>
            <a:endParaRPr lang="it-IT" noProof="0" dirty="0"/>
          </a:p>
        </p:txBody>
      </p:sp>
      <p:sp>
        <p:nvSpPr>
          <p:cNvPr id="3" name="Segnaposto testo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rtl="0"/>
            <a:r>
              <a:rPr lang="it-IT" noProof="0" dirty="0" smtClean="0"/>
              <a:t>Fare clic per modificare stili del testo dello schema</a:t>
            </a:r>
          </a:p>
          <a:p>
            <a:pPr lvl="1" rtl="0"/>
            <a:r>
              <a:rPr lang="it-IT" noProof="0" dirty="0" smtClean="0"/>
              <a:t>Secondo livello</a:t>
            </a:r>
          </a:p>
          <a:p>
            <a:pPr lvl="2" rtl="0"/>
            <a:r>
              <a:rPr lang="it-IT" noProof="0" dirty="0" smtClean="0"/>
              <a:t>Terzo livello</a:t>
            </a:r>
          </a:p>
          <a:p>
            <a:pPr lvl="3" rtl="0"/>
            <a:r>
              <a:rPr lang="it-IT" noProof="0" dirty="0" smtClean="0"/>
              <a:t>Quarto livello</a:t>
            </a:r>
          </a:p>
          <a:p>
            <a:pPr lvl="4" rtl="0"/>
            <a:r>
              <a:rPr lang="it-IT" noProof="0" dirty="0" smtClean="0"/>
              <a:t>Quinto livello</a:t>
            </a:r>
            <a:endParaRPr lang="it-IT" noProof="0" dirty="0"/>
          </a:p>
        </p:txBody>
      </p:sp>
      <p:sp>
        <p:nvSpPr>
          <p:cNvPr id="4" name="Segnaposto data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rtl="0">
              <a:defRPr sz="1320">
                <a:solidFill>
                  <a:schemeClr val="tx1">
                    <a:tint val="75000"/>
                  </a:schemeClr>
                </a:solidFill>
              </a:defRPr>
            </a:lvl1pPr>
          </a:lstStyle>
          <a:p>
            <a:fld id="{5E00DF8E-6A71-4335-8437-3FF05FA7E0D2}" type="datetime1">
              <a:rPr lang="it-IT" smtClean="0"/>
              <a:pPr/>
              <a:t>24/01/2014</a:t>
            </a:fld>
            <a:endParaRPr lang="it-IT" dirty="0"/>
          </a:p>
        </p:txBody>
      </p:sp>
      <p:sp>
        <p:nvSpPr>
          <p:cNvPr id="5" name="Segnaposto piè di pagina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rtl="0">
              <a:defRPr sz="1320">
                <a:solidFill>
                  <a:schemeClr val="tx1">
                    <a:tint val="75000"/>
                  </a:schemeClr>
                </a:solidFill>
              </a:defRPr>
            </a:lvl1pPr>
          </a:lstStyle>
          <a:p>
            <a:pPr rtl="0"/>
            <a:endParaRPr lang="it-IT" noProof="0" dirty="0"/>
          </a:p>
        </p:txBody>
      </p:sp>
      <p:sp>
        <p:nvSpPr>
          <p:cNvPr id="6" name="Segnaposto numero diapositiva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l" rtl="0">
              <a:defRPr sz="1320">
                <a:solidFill>
                  <a:schemeClr val="tx1">
                    <a:tint val="75000"/>
                  </a:schemeClr>
                </a:solidFill>
              </a:defRPr>
            </a:lvl1pPr>
          </a:lstStyle>
          <a:p>
            <a:pPr algn="r"/>
            <a:r>
              <a:rPr lang="it-IT" dirty="0" smtClean="0"/>
              <a:t>‹n.›</a:t>
            </a:r>
            <a:endParaRPr lang="it-IT" dirty="0"/>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egnaposto testo 14"/>
          <p:cNvSpPr>
            <a:spLocks noGrp="1"/>
          </p:cNvSpPr>
          <p:nvPr>
            <p:ph type="body" sz="quarter" idx="13"/>
          </p:nvPr>
        </p:nvSpPr>
        <p:spPr/>
        <p:txBody>
          <a:bodyPr rtlCol="0"/>
          <a:lstStyle/>
          <a:p>
            <a:pPr rtl="0"/>
            <a:r>
              <a:rPr lang="it-IT" sz="2800" i="1" dirty="0" err="1" smtClean="0"/>
              <a:t>margie’s</a:t>
            </a:r>
            <a:endParaRPr lang="it-IT" sz="2800" i="1" dirty="0" smtClean="0"/>
          </a:p>
          <a:p>
            <a:pPr rtl="0"/>
            <a:r>
              <a:rPr lang="it-IT" b="1" dirty="0" err="1" smtClean="0"/>
              <a:t>travel</a:t>
            </a:r>
            <a:endParaRPr lang="it-IT" b="1" dirty="0"/>
          </a:p>
        </p:txBody>
      </p:sp>
      <p:sp>
        <p:nvSpPr>
          <p:cNvPr id="16" name="Segnaposto testo 15"/>
          <p:cNvSpPr>
            <a:spLocks noGrp="1"/>
          </p:cNvSpPr>
          <p:nvPr>
            <p:ph type="body" sz="quarter" idx="14"/>
          </p:nvPr>
        </p:nvSpPr>
        <p:spPr/>
        <p:txBody>
          <a:bodyPr rtlCol="0"/>
          <a:lstStyle/>
          <a:p>
            <a:pPr rtl="0"/>
            <a:r>
              <a:rPr lang="it-IT" i="1" dirty="0" err="1" smtClean="0"/>
              <a:t>margie’s</a:t>
            </a:r>
            <a:r>
              <a:rPr lang="it-IT" dirty="0" smtClean="0"/>
              <a:t> </a:t>
            </a:r>
            <a:r>
              <a:rPr lang="it-IT" b="1" dirty="0" err="1" smtClean="0"/>
              <a:t>travel</a:t>
            </a:r>
            <a:endParaRPr lang="it-IT" b="1" dirty="0"/>
          </a:p>
        </p:txBody>
      </p:sp>
      <p:sp>
        <p:nvSpPr>
          <p:cNvPr id="17" name="Segnaposto testo 16"/>
          <p:cNvSpPr>
            <a:spLocks noGrp="1"/>
          </p:cNvSpPr>
          <p:nvPr>
            <p:ph type="body" sz="quarter" idx="15"/>
          </p:nvPr>
        </p:nvSpPr>
        <p:spPr/>
        <p:txBody>
          <a:bodyPr rtlCol="0"/>
          <a:lstStyle/>
          <a:p>
            <a:pPr rtl="0"/>
            <a:r>
              <a:rPr lang="it-IT" dirty="0" smtClean="0"/>
              <a:t>Piazza Martedì 4567</a:t>
            </a:r>
          </a:p>
          <a:p>
            <a:pPr rtl="0"/>
            <a:r>
              <a:rPr lang="it-IT" dirty="0" smtClean="0"/>
              <a:t>20100 Milano</a:t>
            </a:r>
          </a:p>
          <a:p>
            <a:pPr rtl="0"/>
            <a:endParaRPr lang="it-IT" dirty="0" smtClean="0"/>
          </a:p>
          <a:p>
            <a:pPr rtl="0"/>
            <a:r>
              <a:rPr lang="it-IT" dirty="0" smtClean="0"/>
              <a:t>123 456 789</a:t>
            </a:r>
          </a:p>
          <a:p>
            <a:pPr rtl="0"/>
            <a:r>
              <a:rPr lang="it-IT" dirty="0" smtClean="0"/>
              <a:t>contatti@margiestravel.com</a:t>
            </a:r>
          </a:p>
          <a:p>
            <a:pPr rtl="0"/>
            <a:endParaRPr lang="it-IT" dirty="0"/>
          </a:p>
        </p:txBody>
      </p:sp>
      <p:sp>
        <p:nvSpPr>
          <p:cNvPr id="20" name="Segnaposto testo 19"/>
          <p:cNvSpPr>
            <a:spLocks noGrp="1"/>
          </p:cNvSpPr>
          <p:nvPr>
            <p:ph type="body" sz="quarter" idx="18"/>
          </p:nvPr>
        </p:nvSpPr>
        <p:spPr/>
        <p:txBody>
          <a:bodyPr rtlCol="0"/>
          <a:lstStyle/>
          <a:p>
            <a:pPr rtl="0"/>
            <a:r>
              <a:rPr lang="it-IT" dirty="0" smtClean="0"/>
              <a:t>www.margiestravel.com</a:t>
            </a:r>
            <a:endParaRPr lang="it-IT" dirty="0"/>
          </a:p>
        </p:txBody>
      </p:sp>
      <p:sp>
        <p:nvSpPr>
          <p:cNvPr id="21" name="Segnaposto testo 20"/>
          <p:cNvSpPr>
            <a:spLocks noGrp="1"/>
          </p:cNvSpPr>
          <p:nvPr>
            <p:ph type="body" sz="quarter" idx="19"/>
          </p:nvPr>
        </p:nvSpPr>
        <p:spPr/>
        <p:txBody>
          <a:bodyPr rtlCol="0"/>
          <a:lstStyle/>
          <a:p>
            <a:pPr rtl="0"/>
            <a:r>
              <a:rPr lang="it-IT" dirty="0" smtClean="0"/>
              <a:t>"Consigliamo </a:t>
            </a:r>
            <a:r>
              <a:rPr lang="it-IT" dirty="0" err="1" smtClean="0"/>
              <a:t>Margie's</a:t>
            </a:r>
            <a:r>
              <a:rPr lang="it-IT" dirty="0" smtClean="0"/>
              <a:t> Travel a tutti.  Hanno anticipato ogni nostra esigenza ed eliminato ogni potenziale fattore di stress."</a:t>
            </a:r>
          </a:p>
          <a:p>
            <a:pPr rtl="0"/>
            <a:endParaRPr lang="it-IT" dirty="0" smtClean="0"/>
          </a:p>
          <a:p>
            <a:pPr algn="r" rtl="0"/>
            <a:r>
              <a:rPr lang="it-IT" i="1" dirty="0" smtClean="0"/>
              <a:t>~ Sofia Mancini</a:t>
            </a:r>
            <a:endParaRPr lang="it-IT" i="1" dirty="0"/>
          </a:p>
        </p:txBody>
      </p:sp>
      <p:pic>
        <p:nvPicPr>
          <p:cNvPr id="3" name="Segnaposto immagine 2" descr="Stradina acciottolata che conduce a villette" title="Immagine viaggio"/>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a:stretch>
            <a:fillRect/>
          </a:stretch>
        </p:blipFill>
        <p:spPr/>
      </p:pic>
      <p:pic>
        <p:nvPicPr>
          <p:cNvPr id="5" name="Segnaposto immagine 4" descr="Porte decorate che conducono all'oceano" title="Immagine viaggio"/>
          <p:cNvPicPr>
            <a:picLocks noGrp="1" noChangeAspect="1"/>
          </p:cNvPicPr>
          <p:nvPr>
            <p:ph type="pic" sz="quarter" idx="11"/>
          </p:nvPr>
        </p:nvPicPr>
        <p:blipFill>
          <a:blip r:embed="rId4" cstate="print">
            <a:extLst>
              <a:ext uri="{28A0092B-C50C-407E-A947-70E740481C1C}">
                <a14:useLocalDpi xmlns:a14="http://schemas.microsoft.com/office/drawing/2010/main" val="0"/>
              </a:ext>
            </a:extLst>
          </a:blip>
          <a:srcRect/>
          <a:stretch>
            <a:fillRect/>
          </a:stretch>
        </p:blipFill>
        <p:spPr/>
      </p:pic>
      <p:pic>
        <p:nvPicPr>
          <p:cNvPr id="7" name="Segnaposto immagine 6" descr="Molo di legno che conduce a sorgenti termali" title="Immagine viaggio"/>
          <p:cNvPicPr>
            <a:picLocks noGrp="1" noChangeAspect="1"/>
          </p:cNvPicPr>
          <p:nvPr>
            <p:ph type="pic" sz="quarter" idx="12"/>
          </p:nvPr>
        </p:nvPicPr>
        <p:blipFill>
          <a:blip r:embed="rId5" cstate="print">
            <a:extLst>
              <a:ext uri="{28A0092B-C50C-407E-A947-70E740481C1C}">
                <a14:useLocalDpi xmlns:a14="http://schemas.microsoft.com/office/drawing/2010/main" val="0"/>
              </a:ext>
            </a:extLst>
          </a:blip>
          <a:srcRect/>
          <a:stretch>
            <a:fillRect/>
          </a:stretch>
        </p:blipFill>
        <p:spPr/>
      </p:pic>
      <p:cxnSp>
        <p:nvCxnSpPr>
          <p:cNvPr id="12" name="Connettore diritto 11"/>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3" name="Connettore diritto 12"/>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Segnaposto immagine 2" descr="Aereo nel cielo" title="Immagine viaggio"/>
          <p:cNvPicPr>
            <a:picLocks noGrp="1" noChangeAspect="1"/>
          </p:cNvPicPr>
          <p:nvPr>
            <p:ph type="pic" sz="quarter" idx="10"/>
          </p:nvPr>
        </p:nvPicPr>
        <p:blipFill rotWithShape="1">
          <a:blip r:embed="rId3" cstate="print">
            <a:extLst>
              <a:ext uri="{28A0092B-C50C-407E-A947-70E740481C1C}">
                <a14:useLocalDpi xmlns:a14="http://schemas.microsoft.com/office/drawing/2010/main" val="0"/>
              </a:ext>
            </a:extLst>
          </a:blip>
          <a:srcRect/>
          <a:stretch/>
        </p:blipFill>
        <p:spPr/>
      </p:pic>
      <p:sp>
        <p:nvSpPr>
          <p:cNvPr id="4" name="Segnaposto testo 3"/>
          <p:cNvSpPr>
            <a:spLocks noGrp="1"/>
          </p:cNvSpPr>
          <p:nvPr>
            <p:ph type="body" sz="quarter" idx="20"/>
          </p:nvPr>
        </p:nvSpPr>
        <p:spPr/>
        <p:txBody>
          <a:bodyPr rtlCol="0"/>
          <a:lstStyle/>
          <a:p>
            <a:pPr rtl="0"/>
            <a:r>
              <a:rPr lang="it-IT" dirty="0" smtClean="0"/>
              <a:t>Informazioni sull'azienda</a:t>
            </a:r>
            <a:endParaRPr lang="it-IT" dirty="0"/>
          </a:p>
        </p:txBody>
      </p:sp>
      <p:sp>
        <p:nvSpPr>
          <p:cNvPr id="28" name="Segnaposto testo 27"/>
          <p:cNvSpPr>
            <a:spLocks noGrp="1"/>
          </p:cNvSpPr>
          <p:nvPr>
            <p:ph type="body" sz="quarter" idx="21"/>
          </p:nvPr>
        </p:nvSpPr>
        <p:spPr/>
        <p:txBody>
          <a:bodyPr rtlCol="0"/>
          <a:lstStyle/>
          <a:p>
            <a:pPr rtl="0"/>
            <a:r>
              <a:rPr lang="it-IT" dirty="0" smtClean="0"/>
              <a:t>"Non ci limitiamo a prenotare viaggi, </a:t>
            </a:r>
            <a:br>
              <a:rPr lang="it-IT" dirty="0" smtClean="0"/>
            </a:br>
            <a:r>
              <a:rPr lang="it-IT" dirty="0" smtClean="0"/>
              <a:t>ma offriamo ai nostri clienti la possibilità di realizzare i loro sogni in base al tipo di esperienza che cercano."</a:t>
            </a:r>
            <a:endParaRPr lang="it-IT" dirty="0"/>
          </a:p>
        </p:txBody>
      </p:sp>
      <p:pic>
        <p:nvPicPr>
          <p:cNvPr id="6" name="Segnaposto immagine 5" descr="Ingresso igloo ad arco con porte in legno aperte" title="Immagine viaggio"/>
          <p:cNvPicPr>
            <a:picLocks noGrp="1" noChangeAspect="1"/>
          </p:cNvPicPr>
          <p:nvPr>
            <p:ph type="pic" sz="quarter" idx="22"/>
          </p:nvPr>
        </p:nvPicPr>
        <p:blipFill>
          <a:blip r:embed="rId4" cstate="print">
            <a:extLst>
              <a:ext uri="{28A0092B-C50C-407E-A947-70E740481C1C}">
                <a14:useLocalDpi xmlns:a14="http://schemas.microsoft.com/office/drawing/2010/main" val="0"/>
              </a:ext>
            </a:extLst>
          </a:blip>
          <a:srcRect/>
          <a:stretch>
            <a:fillRect/>
          </a:stretch>
        </p:blipFill>
        <p:spPr/>
      </p:pic>
      <p:sp>
        <p:nvSpPr>
          <p:cNvPr id="65" name="Segnaposto testo 64"/>
          <p:cNvSpPr>
            <a:spLocks noGrp="1"/>
          </p:cNvSpPr>
          <p:nvPr>
            <p:ph type="body" sz="quarter" idx="24"/>
          </p:nvPr>
        </p:nvSpPr>
        <p:spPr/>
        <p:txBody>
          <a:bodyPr rtlCol="0"/>
          <a:lstStyle/>
          <a:p>
            <a:pPr rtl="0"/>
            <a:r>
              <a:rPr lang="it-IT" dirty="0" smtClean="0"/>
              <a:t>Principali clienti</a:t>
            </a:r>
            <a:endParaRPr lang="it-IT" dirty="0"/>
          </a:p>
        </p:txBody>
      </p:sp>
      <p:sp>
        <p:nvSpPr>
          <p:cNvPr id="66" name="Segnaposto testo 65"/>
          <p:cNvSpPr>
            <a:spLocks noGrp="1"/>
          </p:cNvSpPr>
          <p:nvPr>
            <p:ph type="body" sz="quarter" idx="26"/>
          </p:nvPr>
        </p:nvSpPr>
        <p:spPr/>
        <p:txBody>
          <a:bodyPr rtlCol="0"/>
          <a:lstStyle/>
          <a:p>
            <a:pPr rtl="0"/>
            <a:r>
              <a:rPr lang="it-IT" dirty="0" smtClean="0"/>
              <a:t>Servizi offerti</a:t>
            </a:r>
            <a:endParaRPr lang="it-IT" dirty="0"/>
          </a:p>
        </p:txBody>
      </p:sp>
      <p:sp>
        <p:nvSpPr>
          <p:cNvPr id="68" name="Segnaposto testo 67"/>
          <p:cNvSpPr>
            <a:spLocks noGrp="1"/>
          </p:cNvSpPr>
          <p:nvPr>
            <p:ph type="body" sz="quarter" idx="28"/>
          </p:nvPr>
        </p:nvSpPr>
        <p:spPr/>
        <p:txBody>
          <a:bodyPr rtlCol="0"/>
          <a:lstStyle/>
          <a:p>
            <a:pPr rtl="0"/>
            <a:r>
              <a:rPr lang="it-IT" dirty="0" smtClean="0"/>
              <a:t>Vantaggi del servizio</a:t>
            </a:r>
            <a:endParaRPr lang="it-IT" dirty="0"/>
          </a:p>
        </p:txBody>
      </p:sp>
      <p:sp>
        <p:nvSpPr>
          <p:cNvPr id="42" name="Segnaposto testo 41"/>
          <p:cNvSpPr>
            <a:spLocks noGrp="1"/>
          </p:cNvSpPr>
          <p:nvPr>
            <p:ph type="body" sz="quarter" idx="31"/>
          </p:nvPr>
        </p:nvSpPr>
        <p:spPr/>
        <p:txBody>
          <a:bodyPr rtlCol="0"/>
          <a:lstStyle/>
          <a:p>
            <a:pPr marL="0" lvl="0" indent="0" rtl="0">
              <a:buNone/>
            </a:pPr>
            <a:r>
              <a:rPr lang="it-IT" dirty="0" err="1" smtClean="0"/>
              <a:t>Margie's</a:t>
            </a:r>
            <a:r>
              <a:rPr lang="it-IT" dirty="0" smtClean="0"/>
              <a:t> Travel è l'agenzia di viaggi a cui affidarsi quando si ha voglia di partire. Con un'esperienza più che ventennale nel settore, siamo orgogliosi dei nostri standard di servizio elevati e della nostra reputazione ineguagliabile in quanto a cortesia e attenzione ai clienti.</a:t>
            </a:r>
          </a:p>
          <a:p>
            <a:pPr marL="0" lvl="0" indent="0" rtl="0">
              <a:buNone/>
            </a:pPr>
            <a:r>
              <a:rPr lang="it-IT" dirty="0" smtClean="0"/>
              <a:t>Sofia Mancini e sua sorella non avevano mai lasciato il paese e desideravano partire per una bella vacanza ai tropici, ma erano preoccupate di poter perdere i bagagli o di ammalarsi in un paese straniero. </a:t>
            </a:r>
          </a:p>
          <a:p>
            <a:pPr marL="0" lvl="0" indent="0" rtl="0">
              <a:buNone/>
            </a:pPr>
            <a:r>
              <a:rPr lang="it-IT" dirty="0" smtClean="0"/>
              <a:t>Il nostro agente ha organizzato una vacanza a prova di inesperti, con elenchi di controllo, recapiti di persone da contattare in caso di bisogno nella località di vacanza e altre risorse utili. Le sorelle sono tornate entusiaste e pronte a un nuovo viaggio all'estero.</a:t>
            </a:r>
            <a:endParaRPr lang="it-IT" dirty="0"/>
          </a:p>
        </p:txBody>
      </p:sp>
      <p:sp>
        <p:nvSpPr>
          <p:cNvPr id="92" name="Segnaposto testo 91"/>
          <p:cNvSpPr>
            <a:spLocks noGrp="1"/>
          </p:cNvSpPr>
          <p:nvPr>
            <p:ph type="body" sz="quarter" idx="33"/>
          </p:nvPr>
        </p:nvSpPr>
        <p:spPr/>
        <p:txBody>
          <a:bodyPr rtlCol="0"/>
          <a:lstStyle/>
          <a:p>
            <a:pPr marL="0" indent="0" rtl="0">
              <a:buNone/>
            </a:pPr>
            <a:r>
              <a:rPr lang="it-IT" dirty="0" smtClean="0"/>
              <a:t>Attraverso la nostra estesa rete di partner offriamo servizi di viaggio di altissima qualità, tra cui:</a:t>
            </a:r>
          </a:p>
          <a:p>
            <a:pPr rtl="0"/>
            <a:r>
              <a:rPr lang="it-IT" dirty="0" smtClean="0"/>
              <a:t>Pratiche passaporti</a:t>
            </a:r>
          </a:p>
          <a:p>
            <a:pPr rtl="0"/>
            <a:r>
              <a:rPr lang="it-IT" dirty="0" smtClean="0"/>
              <a:t>Pianificazione escursioni</a:t>
            </a:r>
          </a:p>
          <a:p>
            <a:pPr rtl="0"/>
            <a:r>
              <a:rPr lang="it-IT" dirty="0" smtClean="0"/>
              <a:t>Organizzazione trasferimenti e alloggio</a:t>
            </a:r>
          </a:p>
          <a:p>
            <a:pPr rtl="0"/>
            <a:r>
              <a:rPr lang="it-IT" dirty="0" smtClean="0"/>
              <a:t>Assicurazione viaggio</a:t>
            </a:r>
            <a:endParaRPr lang="it-IT" dirty="0"/>
          </a:p>
        </p:txBody>
      </p:sp>
      <p:sp>
        <p:nvSpPr>
          <p:cNvPr id="93" name="Segnaposto testo 92"/>
          <p:cNvSpPr>
            <a:spLocks noGrp="1"/>
          </p:cNvSpPr>
          <p:nvPr>
            <p:ph type="body" sz="quarter" idx="34"/>
          </p:nvPr>
        </p:nvSpPr>
        <p:spPr/>
        <p:txBody>
          <a:bodyPr rtlCol="0"/>
          <a:lstStyle/>
          <a:p>
            <a:pPr marL="0" indent="0" rtl="0">
              <a:buNone/>
            </a:pPr>
            <a:r>
              <a:rPr lang="it-IT" dirty="0" smtClean="0"/>
              <a:t>Chi si rivolge a </a:t>
            </a:r>
            <a:r>
              <a:rPr lang="it-IT" dirty="0" err="1" smtClean="0"/>
              <a:t>Margie's</a:t>
            </a:r>
            <a:r>
              <a:rPr lang="it-IT" dirty="0" smtClean="0"/>
              <a:t> Travel può contare sui servizi migliori. Offriamo esperienza e versatilità:</a:t>
            </a:r>
          </a:p>
          <a:p>
            <a:pPr rtl="0"/>
            <a:r>
              <a:rPr lang="it-IT" dirty="0" smtClean="0"/>
              <a:t>Prenotazioni per qualsiasi tipo di viaggio</a:t>
            </a:r>
          </a:p>
          <a:p>
            <a:pPr rtl="0"/>
            <a:r>
              <a:rPr lang="it-IT" dirty="0" smtClean="0"/>
              <a:t>Risposte rapide, approfondite e affidabili a ogni richiesta e domanda</a:t>
            </a:r>
          </a:p>
          <a:p>
            <a:pPr rtl="0"/>
            <a:r>
              <a:rPr lang="it-IT" dirty="0" smtClean="0"/>
              <a:t>Agenti esperti e capaci </a:t>
            </a:r>
            <a:endParaRPr lang="it-IT" dirty="0"/>
          </a:p>
        </p:txBody>
      </p:sp>
      <p:sp>
        <p:nvSpPr>
          <p:cNvPr id="94" name="Segnaposto testo 93"/>
          <p:cNvSpPr>
            <a:spLocks noGrp="1"/>
          </p:cNvSpPr>
          <p:nvPr>
            <p:ph type="body" sz="quarter" idx="35"/>
          </p:nvPr>
        </p:nvSpPr>
        <p:spPr/>
        <p:txBody>
          <a:bodyPr rtlCol="0"/>
          <a:lstStyle/>
          <a:p>
            <a:pPr marL="0" indent="0" rtl="0">
              <a:buNone/>
            </a:pPr>
            <a:r>
              <a:rPr lang="it-IT" dirty="0" smtClean="0"/>
              <a:t>Grazie alla nostra affidabilità e a un servizio clienti di altissimo livello abbiamo conquistato numerosi clienti di rilievo, tra cui:</a:t>
            </a:r>
          </a:p>
          <a:p>
            <a:pPr rtl="0"/>
            <a:r>
              <a:rPr lang="it-IT" dirty="0" err="1" smtClean="0"/>
              <a:t>Northwind</a:t>
            </a:r>
            <a:r>
              <a:rPr lang="it-IT" dirty="0" smtClean="0"/>
              <a:t> Traders</a:t>
            </a:r>
          </a:p>
          <a:p>
            <a:pPr rtl="0"/>
            <a:r>
              <a:rPr lang="it-IT" dirty="0" err="1" smtClean="0"/>
              <a:t>Fabrikam</a:t>
            </a:r>
            <a:endParaRPr lang="it-IT" dirty="0" smtClean="0"/>
          </a:p>
          <a:p>
            <a:pPr rtl="0"/>
            <a:r>
              <a:rPr lang="it-IT" dirty="0" err="1" smtClean="0"/>
              <a:t>Contoso</a:t>
            </a:r>
            <a:r>
              <a:rPr lang="it-IT" dirty="0" smtClean="0"/>
              <a:t> Limited</a:t>
            </a:r>
          </a:p>
          <a:p>
            <a:pPr rtl="0"/>
            <a:r>
              <a:rPr lang="it-IT" dirty="0" smtClean="0"/>
              <a:t>Adventure Works</a:t>
            </a:r>
            <a:endParaRPr lang="it-IT" dirty="0"/>
          </a:p>
        </p:txBody>
      </p:sp>
      <p:cxnSp>
        <p:nvCxnSpPr>
          <p:cNvPr id="13" name="Connettore diritto 12"/>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4" name="Connettore diritto 2"/>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Brochure di viaggio 11 x 8,5">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tvlsblugrntri.potx" id="{B3B90A87-C2CE-4317-B58C-A5B8EAF0783C}" vid="{58BAA871-7C67-4EAA-9A80-E1EE626FF2D1}"/>
    </a:ext>
  </a:extLst>
</a:theme>
</file>

<file path=ppt/theme/theme2.xml><?xml version="1.0" encoding="utf-8"?>
<a:theme xmlns:a="http://schemas.openxmlformats.org/drawingml/2006/main" name="Tema di Offic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C33A10-9E2F-4E46-BD45-E1C1310900BE}">
  <ds:schemaRefs>
    <ds:schemaRef ds:uri="http://schemas.microsoft.com/sharepoint/v3/contenttype/forms"/>
  </ds:schemaRefs>
</ds:datastoreItem>
</file>

<file path=customXml/itemProps2.xml><?xml version="1.0" encoding="utf-8"?>
<ds:datastoreItem xmlns:ds="http://schemas.openxmlformats.org/officeDocument/2006/customXml" ds:itemID="{592208A7-3BD0-415C-A702-82C8688472C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B2DBD07-BA42-4870-B9BB-27554ED7B6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500</Words>
  <Application>Microsoft Office PowerPoint</Application>
  <PresentationFormat>Personalizzato</PresentationFormat>
  <Paragraphs>42</Paragraphs>
  <Slides>2</Slides>
  <Notes>2</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vt:i4>
      </vt:variant>
    </vt:vector>
  </HeadingPairs>
  <TitlesOfParts>
    <vt:vector size="5" baseType="lpstr">
      <vt:lpstr>Arial</vt:lpstr>
      <vt:lpstr>Constantia</vt:lpstr>
      <vt:lpstr>Brochure di viaggio 11 x 8,5</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2013-07-31T18:51:57Z</dcterms:created>
  <dcterms:modified xsi:type="dcterms:W3CDTF">2014-01-25T07:56:22Z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