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7" autoAdjust="0"/>
    <p:restoredTop sz="95676" autoAdjust="0"/>
  </p:normalViewPr>
  <p:slideViewPr>
    <p:cSldViewPr snapToGrid="0">
      <p:cViewPr varScale="1">
        <p:scale>
          <a:sx n="128" d="100"/>
          <a:sy n="128" d="100"/>
        </p:scale>
        <p:origin x="144" y="22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3462816"/>
        <c:axId val="893460856"/>
      </c:barChart>
      <c:catAx>
        <c:axId val="89346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460856"/>
        <c:crosses val="autoZero"/>
        <c:auto val="1"/>
        <c:lblAlgn val="ctr"/>
        <c:lblOffset val="100"/>
        <c:noMultiLvlLbl val="0"/>
      </c:catAx>
      <c:valAx>
        <c:axId val="89346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46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B8559B-EAA1-4219-B64B-B5890A2D0802}">
      <dgm:prSet phldrT="[Text]"/>
      <dgm:spPr/>
      <dgm:t>
        <a:bodyPr/>
        <a:lstStyle/>
        <a:p>
          <a:r>
            <a:rPr lang="it-IT" noProof="0" dirty="0" smtClean="0"/>
            <a:t>Gruppo A</a:t>
          </a:r>
          <a:endParaRPr lang="it-IT" noProof="0" dirty="0"/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en-US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en-US"/>
        </a:p>
      </dgm:t>
    </dgm:pt>
    <dgm:pt modelId="{7ADF2F46-FE32-495A-8BEF-1B62F85AD86C}">
      <dgm:prSet phldrT="[Text]"/>
      <dgm:spPr/>
      <dgm:t>
        <a:bodyPr/>
        <a:lstStyle/>
        <a:p>
          <a:r>
            <a:rPr lang="it-IT" noProof="0" dirty="0" smtClean="0"/>
            <a:t>Gruppo B</a:t>
          </a:r>
          <a:endParaRPr lang="it-IT" noProof="0" dirty="0"/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en-US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en-US"/>
        </a:p>
      </dgm:t>
    </dgm:pt>
    <dgm:pt modelId="{508F617A-6029-40BA-BDBE-75E6AC725EA5}">
      <dgm:prSet phldrT="[Text]"/>
      <dgm:spPr/>
      <dgm:t>
        <a:bodyPr/>
        <a:lstStyle/>
        <a:p>
          <a:r>
            <a:rPr lang="it-IT" noProof="0" dirty="0" smtClean="0"/>
            <a:t>Gruppo C</a:t>
          </a:r>
          <a:endParaRPr lang="it-IT" noProof="0" dirty="0"/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en-US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en-US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en-US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en-US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1E53C-AA27-4044-A22F-C421EFA31BFD}" type="pres">
      <dgm:prSet presAssocID="{508F617A-6029-40BA-BDBE-75E6AC725EA5}" presName="circ3" presStyleLbl="vennNode1" presStyleIdx="2" presStyleCnt="3" custLinFactNeighborY="558"/>
      <dgm:spPr/>
      <dgm:t>
        <a:bodyPr/>
        <a:lstStyle/>
        <a:p>
          <a:endParaRPr lang="en-US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noProof="0" dirty="0" smtClean="0"/>
            <a:t>Gruppo A</a:t>
          </a:r>
          <a:endParaRPr lang="it-IT" sz="3800" kern="1200" noProof="0" dirty="0"/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noProof="0" dirty="0" smtClean="0"/>
            <a:t>Gruppo B</a:t>
          </a:r>
          <a:endParaRPr lang="it-IT" sz="3800" kern="1200" noProof="0" dirty="0"/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67826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noProof="0" dirty="0" smtClean="0"/>
            <a:t>Gruppo C</a:t>
          </a:r>
          <a:endParaRPr lang="it-IT" sz="3800" kern="1200" noProof="0" dirty="0"/>
        </a:p>
      </dsp:txBody>
      <dsp:txXfrm>
        <a:off x="323087" y="2329242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4EDE70AA-F02F-4C96-AE17-213CCF59F882}" type="datetime1">
              <a:rPr lang="it-IT" smtClean="0"/>
              <a:t>12/12/2013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it-IT" dirty="0" smtClean="0"/>
              <a:t>‹#›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fld id="{40B414A3-E911-4304-8470-A3A4415AE5EB}" type="datetime1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noProof="0" dirty="0" smtClean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5BBBFB-D79D-4AF3-AFC0-736C72E7F106}" type="datetime1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 rtlCol="0"/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386108-3DD0-4572-9AEB-5C361F54D303}" type="datetime1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28A2CA-7038-4416-86B7-D277BD9CEA45}" type="datetime1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5400"/>
            </a:lvl1pPr>
          </a:lstStyle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it-IT" noProof="0" dirty="0"/>
              <a:t>Fare clic per modificare </a:t>
            </a:r>
            <a:r>
              <a:rPr lang="it-IT" noProof="0" dirty="0" smtClean="0"/>
              <a:t>stili </a:t>
            </a:r>
            <a:r>
              <a:rPr lang="it-IT" noProof="0" dirty="0"/>
              <a:t>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5E3863-ABEC-4DBD-810E-8AEDD69800D9}" type="datetime1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</a:t>
            </a:r>
            <a:r>
              <a:rPr lang="it-IT" noProof="0" dirty="0" smtClean="0"/>
              <a:t>stili </a:t>
            </a:r>
            <a:r>
              <a:rPr lang="it-IT" noProof="0" dirty="0"/>
              <a:t>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</a:t>
            </a:r>
            <a:r>
              <a:rPr lang="it-IT" noProof="0" dirty="0" smtClean="0"/>
              <a:t>stili </a:t>
            </a:r>
            <a:r>
              <a:rPr lang="it-IT" noProof="0" dirty="0"/>
              <a:t>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D19BC4-BD1F-4CAD-923C-711C07D366EB}" type="datetime1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D97FE0-044E-4397-8492-BADA67CC27D5}" type="datetime1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E9F99A-F853-4F99-9C5E-8FC36968ED5A}" type="datetime1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</a:t>
            </a:r>
            <a:r>
              <a:rPr lang="it-IT" noProof="0" dirty="0" smtClean="0"/>
              <a:t>stili </a:t>
            </a:r>
            <a:r>
              <a:rPr lang="it-IT" noProof="0" dirty="0"/>
              <a:t>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2A7B93-CB71-4417-829F-A4534CB4EB23}" type="datetime1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noProof="0" dirty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</a:t>
            </a:r>
            <a:r>
              <a:rPr lang="it-IT" noProof="0" dirty="0" smtClean="0"/>
              <a:t>stili </a:t>
            </a:r>
            <a:r>
              <a:rPr lang="it-IT" noProof="0" dirty="0"/>
              <a:t>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E6DB82-D738-49F5-BEB3-78B5CFBDD369}" type="datetime1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Rettangolo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</a:t>
            </a:r>
            <a:r>
              <a:rPr lang="it-IT" noProof="0" dirty="0" smtClean="0"/>
              <a:t>stili </a:t>
            </a:r>
            <a:r>
              <a:rPr lang="it-IT" noProof="0" dirty="0"/>
              <a:t>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34940-130B-4FAF-9B5A-E1C43C2610C5}" type="datetime1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 dirty="0" smtClean="0"/>
              <a:t>‹#›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Layout titolo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Sottotitolo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3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Layout titolo e contenuto con elenco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t-IT" dirty="0"/>
              <a:t>Aggiungere qui il primo punto elenco</a:t>
            </a:r>
          </a:p>
          <a:p>
            <a:pPr rtl="0"/>
            <a:r>
              <a:rPr lang="it-IT" dirty="0"/>
              <a:t>Aggiungere qui il secondo punto elenco</a:t>
            </a:r>
          </a:p>
          <a:p>
            <a:pPr rtl="0"/>
            <a:r>
              <a:rPr lang="it-IT" dirty="0"/>
              <a:t>Aggiungere qui il terzo punto elenco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Layout titolo e contenuto con grafico</a:t>
            </a:r>
            <a:endParaRPr lang="en-US" dirty="0"/>
          </a:p>
        </p:txBody>
      </p:sp>
      <p:graphicFrame>
        <p:nvGraphicFramePr>
          <p:cNvPr id="6" name="Segnaposto contenuto 5" descr="Istogramma a colonne raggruppate" title="Gra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014051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Layout due contenuti con tabella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it-IT" dirty="0"/>
              <a:t>Primo punto elenco qui</a:t>
            </a:r>
          </a:p>
          <a:p>
            <a:pPr rtl="0"/>
            <a:r>
              <a:rPr lang="it-IT" dirty="0"/>
              <a:t>Secondo punto elenco qui</a:t>
            </a:r>
          </a:p>
          <a:p>
            <a:pPr rtl="0"/>
            <a:r>
              <a:rPr lang="it-IT" dirty="0"/>
              <a:t>Terzo punto elenco qui</a:t>
            </a:r>
            <a:endParaRPr lang="en-US" dirty="0"/>
          </a:p>
        </p:txBody>
      </p:sp>
      <p:graphicFrame>
        <p:nvGraphicFramePr>
          <p:cNvPr id="5" name="Segnaposto contenuto 4" descr="Tabella di esempio con 3 colonne e 4 righe" title="Tabell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563019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Gruppo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Gruppo 2</a:t>
                      </a:r>
                      <a:endParaRPr lang="en-US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it-IT" dirty="0"/>
                        <a:t>Classe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it-IT" dirty="0"/>
                        <a:t>Classe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it-IT" dirty="0"/>
                        <a:t>Classe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Layout due contenuti con SmartArt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it-IT" dirty="0"/>
              <a:t>Primo punto elenco qui</a:t>
            </a:r>
          </a:p>
          <a:p>
            <a:pPr rtl="0"/>
            <a:r>
              <a:rPr lang="it-IT" dirty="0"/>
              <a:t>Secondo punto elenco qui</a:t>
            </a:r>
          </a:p>
          <a:p>
            <a:pPr rtl="0"/>
            <a:r>
              <a:rPr lang="it-IT" dirty="0"/>
              <a:t>Terzo punto elenco qui</a:t>
            </a:r>
            <a:endParaRPr lang="en-US" dirty="0"/>
          </a:p>
        </p:txBody>
      </p:sp>
      <p:graphicFrame>
        <p:nvGraphicFramePr>
          <p:cNvPr id="5" name="Segnaposto contenuto 4" descr="Venn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7383428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9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u e marrone chiaro sfumato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</Words>
  <Application>Microsoft Office PowerPoint</Application>
  <PresentationFormat>Widescreen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Blu e marrone chiaro sfumato 16x9</vt:lpstr>
      <vt:lpstr>Layout titolo</vt:lpstr>
      <vt:lpstr>Layout titolo e contenuto con elenco</vt:lpstr>
      <vt:lpstr>Layout titolo e contenuto con grafico</vt:lpstr>
      <vt:lpstr>Layout due contenuti con tabella</vt:lpstr>
      <vt:lpstr>Layout due contenuti con SmartArt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2013-07-31T17:36:06Z</dcterms:created>
  <dcterms:modified xsi:type="dcterms:W3CDTF">2013-12-12T09:04:39Z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