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95670" autoAdjust="0"/>
  </p:normalViewPr>
  <p:slideViewPr>
    <p:cSldViewPr snapToGrid="0">
      <p:cViewPr>
        <p:scale>
          <a:sx n="70" d="100"/>
          <a:sy n="70" d="100"/>
        </p:scale>
        <p:origin x="1482" y="-30"/>
      </p:cViewPr>
      <p:guideLst>
        <p:guide orient="horz" pos="3168"/>
        <p:guide pos="2448"/>
      </p:guideLst>
    </p:cSldViewPr>
  </p:slideViewPr>
  <p:notesTextViewPr>
    <p:cViewPr>
      <p:scale>
        <a:sx n="1" d="1"/>
        <a:sy n="1" d="1"/>
      </p:scale>
      <p:origin x="0" y="0"/>
    </p:cViewPr>
  </p:notesTextViewPr>
  <p:notesViewPr>
    <p:cSldViewPr snapToGrid="0">
      <p:cViewPr varScale="1">
        <p:scale>
          <a:sx n="73" d="100"/>
          <a:sy n="73" d="100"/>
        </p:scale>
        <p:origin x="146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fld id="{D706605E-EE36-4E6E-A10F-6E0D442E7658}" type="datetime1">
              <a:rPr lang="it-IT" smtClean="0"/>
              <a:t>09/12/2013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it-IT" dirty="0" smtClean="0"/>
              <a:t>‹#›</a:t>
            </a:r>
            <a:endParaRPr lang="it-IT"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fld id="{B10FF013-56A1-420A-8362-255A20E72D38}" type="datetime1">
              <a:rPr lang="it-IT" noProof="0" smtClean="0"/>
              <a:pPr/>
              <a:t>09/12/2013</a:t>
            </a:fld>
            <a:endParaRPr lang="it-IT" noProof="0" dirty="0"/>
          </a:p>
        </p:txBody>
      </p:sp>
      <p:sp>
        <p:nvSpPr>
          <p:cNvPr id="4" name="Segnaposto immagin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it-IT" noProof="0" dirty="0" smtClean="0"/>
              <a:t>‹#›</a:t>
            </a:r>
            <a:endParaRPr lang="it-IT" noProof="0"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dirty="0"/>
              <a:t>Per modificare questa brochure, sostituire il contenuto di esempio con il contenuto desiderato. Se si preferisce partire da zero, fare clic sul pulsante Nuova diapositiva della scheda Home per inserire una nuova pagina. Inserire quindi il testo desiderato nei segnaposto vuoti. </a:t>
            </a:r>
          </a:p>
        </p:txBody>
      </p:sp>
      <p:sp>
        <p:nvSpPr>
          <p:cNvPr id="4" name="Segnaposto numero diapositiva 3"/>
          <p:cNvSpPr>
            <a:spLocks noGrp="1"/>
          </p:cNvSpPr>
          <p:nvPr>
            <p:ph type="sldNum" sz="quarter" idx="10"/>
          </p:nvPr>
        </p:nvSpPr>
        <p:spPr/>
        <p:txBody>
          <a:bodyPr rtlCol="0"/>
          <a:lstStyle/>
          <a:p>
            <a:pPr rtl="0"/>
            <a:r>
              <a:rPr lang="en-US" dirty="0" smtClean="0"/>
              <a:t>1</a:t>
            </a:r>
            <a:endParaRPr lang="en-US" dirty="0"/>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lantino 8,5 x 11">
    <p:spTree>
      <p:nvGrpSpPr>
        <p:cNvPr id="1" name=""/>
        <p:cNvGrpSpPr/>
        <p:nvPr/>
      </p:nvGrpSpPr>
      <p:grpSpPr>
        <a:xfrm>
          <a:off x="0" y="0"/>
          <a:ext cx="0" cy="0"/>
          <a:chOff x="0" y="0"/>
          <a:chExt cx="0" cy="0"/>
        </a:xfrm>
      </p:grpSpPr>
      <p:sp>
        <p:nvSpPr>
          <p:cNvPr id="40" name="Segnaposto testo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41" name="Segnaposto testo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2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13" name="Segnaposto testo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14" name="Segnaposto testo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15" name="Segnaposto testo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16" name="Segnaposto testo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
        <p:nvSpPr>
          <p:cNvPr id="17" name="Segnaposto testo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cxnSp>
        <p:nvCxnSpPr>
          <p:cNvPr id="3" name="Connettore diritto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Segnaposto testo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it-IT" noProof="0" dirty="0" smtClean="0"/>
              <a:t>Aggiungere testo</a:t>
            </a:r>
            <a:endParaRPr lang="it-IT" noProof="0"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30" name="Cornice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it-IT" noProof="0" dirty="0"/>
          </a:p>
        </p:txBody>
      </p:sp>
      <p:grpSp>
        <p:nvGrpSpPr>
          <p:cNvPr id="11" name="Gruppo 10"/>
          <p:cNvGrpSpPr/>
          <p:nvPr userDrawn="1"/>
        </p:nvGrpSpPr>
        <p:grpSpPr>
          <a:xfrm>
            <a:off x="923943" y="466726"/>
            <a:ext cx="5465073" cy="3047789"/>
            <a:chOff x="462280" y="9525"/>
            <a:chExt cx="5468620" cy="3047366"/>
          </a:xfrm>
        </p:grpSpPr>
        <p:pic>
          <p:nvPicPr>
            <p:cNvPr id="12" name="Immagine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po 13"/>
            <p:cNvGrpSpPr/>
            <p:nvPr userDrawn="1"/>
          </p:nvGrpSpPr>
          <p:grpSpPr>
            <a:xfrm>
              <a:off x="1765371" y="9525"/>
              <a:ext cx="3676650" cy="2809875"/>
              <a:chOff x="1765371" y="9525"/>
              <a:chExt cx="3676650" cy="2809875"/>
            </a:xfrm>
          </p:grpSpPr>
          <p:pic>
            <p:nvPicPr>
              <p:cNvPr id="15" name="Immagine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Figura a mano libera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7" name="Figura a mano libera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8" name="Figura a mano libera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19" name="Figura a mano libera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0" name="Figura a mano libera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1" name="Figura a mano libera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2" name="Figura a mano libera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3" name="Figura a mano libera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4" name="Figura a mano libera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5" name="Figura a mano libera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6" name="Figura a mano libera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7" name="Figura a mano libera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sp>
            <p:nvSpPr>
              <p:cNvPr id="28" name="Figura a mano libera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it-IT" noProof="0" dirty="0"/>
              </a:p>
            </p:txBody>
          </p:sp>
        </p:grpSp>
      </p:grpSp>
      <p:sp>
        <p:nvSpPr>
          <p:cNvPr id="3" name="Segnaposto testo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p>
          <a:p>
            <a:pPr lvl="5" rtl="0"/>
            <a:r>
              <a:rPr lang="it-IT" noProof="0" dirty="0" smtClean="0"/>
              <a:t>Sesto</a:t>
            </a:r>
          </a:p>
          <a:p>
            <a:pPr lvl="6" rtl="0"/>
            <a:r>
              <a:rPr lang="it-IT" noProof="0" dirty="0" smtClean="0"/>
              <a:t>Settimo</a:t>
            </a:r>
          </a:p>
          <a:p>
            <a:pPr lvl="7" rtl="0"/>
            <a:r>
              <a:rPr lang="it-IT" noProof="0" dirty="0" smtClean="0"/>
              <a:t>Ottavo</a:t>
            </a:r>
          </a:p>
          <a:p>
            <a:pPr lvl="8" rtl="0"/>
            <a:r>
              <a:rPr lang="it-IT" noProof="0" dirty="0" smtClean="0"/>
              <a:t>Nono</a:t>
            </a:r>
            <a:endParaRPr lang="it-IT" noProof="0" dirty="0"/>
          </a:p>
        </p:txBody>
      </p:sp>
      <p:sp>
        <p:nvSpPr>
          <p:cNvPr id="4" name="Segnaposto data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fld id="{01130C4B-ABA9-4E91-AFCF-21EE71A5E917}" type="datetime1">
              <a:rPr lang="it-IT" smtClean="0"/>
              <a:pPr/>
              <a:t>09/12/2013</a:t>
            </a:fld>
            <a:endParaRPr lang="it-IT" dirty="0"/>
          </a:p>
        </p:txBody>
      </p:sp>
      <p:sp>
        <p:nvSpPr>
          <p:cNvPr id="5" name="Segnaposto piè di pagina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it-IT" noProof="0" dirty="0"/>
          </a:p>
        </p:txBody>
      </p:sp>
      <p:sp>
        <p:nvSpPr>
          <p:cNvPr id="6" name="Segnaposto numero diapositiva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r>
              <a:rPr lang="it-IT" noProof="0" dirty="0" smtClean="0"/>
              <a:t>‹#›</a:t>
            </a:r>
            <a:endParaRPr lang="it-IT" noProof="0" dirty="0"/>
          </a:p>
        </p:txBody>
      </p:sp>
      <p:sp>
        <p:nvSpPr>
          <p:cNvPr id="13" name="Segnaposto titolo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it-IT" noProof="0" dirty="0" smtClean="0"/>
              <a:t>Fare clic per modificare lo stile del titolo</a:t>
            </a:r>
            <a:endParaRPr lang="it-IT" noProof="0"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egnaposto testo 17"/>
          <p:cNvSpPr>
            <a:spLocks noGrp="1"/>
          </p:cNvSpPr>
          <p:nvPr>
            <p:ph type="body" sz="quarter" idx="10"/>
          </p:nvPr>
        </p:nvSpPr>
        <p:spPr/>
        <p:txBody>
          <a:bodyPr rtlCol="0"/>
          <a:lstStyle/>
          <a:p>
            <a:pPr rtl="0"/>
            <a:r>
              <a:rPr lang="it-IT" dirty="0"/>
              <a:t>Introduzione evento</a:t>
            </a:r>
            <a:endParaRPr lang="en-US" dirty="0"/>
          </a:p>
        </p:txBody>
      </p:sp>
      <p:sp>
        <p:nvSpPr>
          <p:cNvPr id="19" name="Segnaposto testo 18"/>
          <p:cNvSpPr>
            <a:spLocks noGrp="1"/>
          </p:cNvSpPr>
          <p:nvPr>
            <p:ph type="body" sz="quarter" idx="12"/>
          </p:nvPr>
        </p:nvSpPr>
        <p:spPr/>
        <p:txBody>
          <a:bodyPr rtlCol="0"/>
          <a:lstStyle/>
          <a:p>
            <a:pPr rtl="0"/>
            <a:r>
              <a:rPr lang="it-IT" dirty="0"/>
              <a:t>Titolo evento</a:t>
            </a:r>
            <a:endParaRPr lang="en-US" dirty="0"/>
          </a:p>
        </p:txBody>
      </p:sp>
      <p:sp>
        <p:nvSpPr>
          <p:cNvPr id="20" name="Segnaposto testo 19"/>
          <p:cNvSpPr>
            <a:spLocks noGrp="1"/>
          </p:cNvSpPr>
          <p:nvPr>
            <p:ph type="body" sz="quarter" idx="14"/>
          </p:nvPr>
        </p:nvSpPr>
        <p:spPr/>
        <p:txBody>
          <a:bodyPr rtlCol="0"/>
          <a:lstStyle/>
          <a:p>
            <a:pPr rtl="0"/>
            <a:r>
              <a:rPr lang="it-IT" dirty="0"/>
              <a:t>Sottotitolo evento</a:t>
            </a:r>
            <a:endParaRPr lang="en-US" dirty="0"/>
          </a:p>
        </p:txBody>
      </p:sp>
      <p:sp>
        <p:nvSpPr>
          <p:cNvPr id="31" name="Segnaposto testo 30"/>
          <p:cNvSpPr>
            <a:spLocks noGrp="1"/>
          </p:cNvSpPr>
          <p:nvPr>
            <p:ph type="body" sz="quarter" idx="15"/>
          </p:nvPr>
        </p:nvSpPr>
        <p:spPr/>
        <p:txBody>
          <a:bodyPr rtlCol="0"/>
          <a:lstStyle/>
          <a:p>
            <a:pPr rtl="0"/>
            <a:r>
              <a:rPr lang="it-IT" dirty="0"/>
              <a:t>Data</a:t>
            </a:r>
            <a:endParaRPr lang="en-US" dirty="0"/>
          </a:p>
        </p:txBody>
      </p:sp>
      <p:sp>
        <p:nvSpPr>
          <p:cNvPr id="32" name="Segnaposto testo 31"/>
          <p:cNvSpPr>
            <a:spLocks noGrp="1"/>
          </p:cNvSpPr>
          <p:nvPr>
            <p:ph type="body" sz="quarter" idx="16"/>
          </p:nvPr>
        </p:nvSpPr>
        <p:spPr/>
        <p:txBody>
          <a:bodyPr rtlCol="0"/>
          <a:lstStyle/>
          <a:p>
            <a:pPr rtl="0"/>
            <a:r>
              <a:rPr lang="it-IT" dirty="0"/>
              <a:t>Ora</a:t>
            </a:r>
            <a:endParaRPr lang="en-US" dirty="0"/>
          </a:p>
        </p:txBody>
      </p:sp>
      <p:sp>
        <p:nvSpPr>
          <p:cNvPr id="33" name="Segnaposto testo 32"/>
          <p:cNvSpPr>
            <a:spLocks noGrp="1"/>
          </p:cNvSpPr>
          <p:nvPr>
            <p:ph type="body" sz="quarter" idx="17"/>
          </p:nvPr>
        </p:nvSpPr>
        <p:spPr/>
        <p:txBody>
          <a:bodyPr rtlCol="0"/>
          <a:lstStyle/>
          <a:p>
            <a:r>
              <a:rPr lang="it-IT" dirty="0" smtClean="0"/>
              <a:t>Luogo</a:t>
            </a:r>
            <a:endParaRPr lang="it-IT" dirty="0"/>
          </a:p>
          <a:p>
            <a:r>
              <a:rPr lang="it-IT" dirty="0"/>
              <a:t>Via e numero civico, CAP e città</a:t>
            </a:r>
          </a:p>
        </p:txBody>
      </p:sp>
      <p:sp>
        <p:nvSpPr>
          <p:cNvPr id="34" name="Segnaposto testo 33"/>
          <p:cNvSpPr>
            <a:spLocks noGrp="1"/>
          </p:cNvSpPr>
          <p:nvPr>
            <p:ph type="body" sz="quarter" idx="18"/>
          </p:nvPr>
        </p:nvSpPr>
        <p:spPr/>
        <p:txBody>
          <a:bodyPr rtlCol="0"/>
          <a:lstStyle/>
          <a:p>
            <a:pPr rtl="0"/>
            <a:r>
              <a:rPr lang="it-IT" dirty="0"/>
              <a:t>Personalizzare il volantino con le proprie informazioni è molto semplice. Per sostituire il testo segnaposto (come questo), è sufficiente selezionarlo e immettere il testo desiderato. </a:t>
            </a:r>
          </a:p>
          <a:p>
            <a:pPr rtl="0"/>
            <a:r>
              <a:rPr lang="it-IT" dirty="0"/>
              <a:t>Se sono necessari altri segnaposto per i titoli, i sottotitoli o il corpo del testo, copiare uno dei segnaposto esistenti e quindi trascinare il nuovo segnaposto nella posizione desiderata.</a:t>
            </a:r>
            <a:endParaRPr lang="en-US" dirty="0"/>
          </a:p>
        </p:txBody>
      </p:sp>
      <p:sp>
        <p:nvSpPr>
          <p:cNvPr id="44" name="Segnaposto testo 43"/>
          <p:cNvSpPr>
            <a:spLocks noGrp="1"/>
          </p:cNvSpPr>
          <p:nvPr>
            <p:ph type="body" sz="quarter" idx="19"/>
          </p:nvPr>
        </p:nvSpPr>
        <p:spPr/>
        <p:txBody>
          <a:bodyPr rtlCol="0"/>
          <a:lstStyle/>
          <a:p>
            <a:pPr rtl="0"/>
            <a:r>
              <a:rPr lang="it-IT" dirty="0"/>
              <a:t>per altre informazioni, rivolgersi a: [Nome contatto] @ [telefono]</a:t>
            </a:r>
            <a:endParaRPr lang="en-US"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Volantino fiori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B9EA32-EDC7-4EE1-BEF8-95696FF3F5F5}">
  <ds:schemaRefs>
    <ds:schemaRef ds:uri="http://schemas.microsoft.com/sharepoint/v3/contenttype/form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140</Words>
  <Application>Microsoft Office PowerPoint</Application>
  <PresentationFormat>Personalizzato</PresentationFormat>
  <Paragraphs>12</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Candara</vt:lpstr>
      <vt:lpstr>Volantino fiori 8,5 x 11</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2013-07-31T14:40:39Z</dcterms:created>
  <dcterms:modified xsi:type="dcterms:W3CDTF">2013-12-09T18:22:27Z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