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1" autoAdjust="0"/>
    <p:restoredTop sz="95670" autoAdjust="0"/>
  </p:normalViewPr>
  <p:slideViewPr>
    <p:cSldViewPr>
      <p:cViewPr varScale="1">
        <p:scale>
          <a:sx n="83" d="100"/>
          <a:sy n="83" d="100"/>
        </p:scale>
        <p:origin x="120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14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5319576"/>
        <c:axId val="135319968"/>
      </c:barChart>
      <c:catAx>
        <c:axId val="13531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319968"/>
        <c:crosses val="autoZero"/>
        <c:auto val="1"/>
        <c:lblAlgn val="ctr"/>
        <c:lblOffset val="100"/>
        <c:noMultiLvlLbl val="0"/>
      </c:catAx>
      <c:valAx>
        <c:axId val="13531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31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FE530C8E-D2FB-4FE1-B610-0AADB8E2907D}" type="datetime1">
              <a:rPr lang="it-IT" smtClean="0"/>
              <a:t>10/12/2013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it-IT" dirty="0" smtClean="0"/>
              <a:t>‹#›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fld id="{6A74E92D-8706-490F-AA5D-2792DCE93FC0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it-IT" sz="1200" b="0" i="0" u="none" strike="noStrike" baseline="0" dirty="0" smtClean="0"/>
              <a:t>Per sostituire questa immagine, selezionarla ed eliminarla, quindi usare l'icona Inserisci immagine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66F8CF-6465-4F05-8B7D-F06FFE8F1419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1F678E-3F55-4955-8239-4D36D3D9B34D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03ED02-5BCB-4600-81C1-73F896D26F2A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 algn="l" rtl="0">
              <a:defRPr sz="4800"/>
            </a:lvl1pPr>
          </a:lstStyle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B565DE-EEBE-4FB1-8C51-0FFDE4CEBB4A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D87983-E99C-409B-9D60-3A21F4729159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6207F4-CB9F-43C2-B641-870B30F232E5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3DBF97-64B6-4365-803B-94443ECB3751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75EC6C-8B82-4D0B-8F69-BF79AAE4BE30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2D0C8-1AF1-4453-93EA-32348839C43D}" type="datetime1">
              <a:rPr lang="it-IT" smtClean="0"/>
              <a:pPr/>
              <a:t>10/12/2013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Layout 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Sottotitolo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b="1" dirty="0"/>
              <a:t>Layout immagine </a:t>
            </a:r>
            <a:r>
              <a:rPr lang="it-IT" dirty="0"/>
              <a:t>con didascalia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/>
              <a:t>Didascalia</a:t>
            </a:r>
            <a:endParaRPr lang="en-US" dirty="0"/>
          </a:p>
        </p:txBody>
      </p:sp>
      <p:pic>
        <p:nvPicPr>
          <p:cNvPr id="5" name="Segnaposto immagine 4" descr="Giocatori di pallacanestro che sollevano le mani insieme" title="Immagine di esempio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Layout titolo e contenuto con elenco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/>
              <a:t>Aggiungere qui il primo punto elenco</a:t>
            </a:r>
          </a:p>
          <a:p>
            <a:pPr rtl="0"/>
            <a:r>
              <a:rPr lang="it-IT" dirty="0"/>
              <a:t>Aggiungere qui il secondo punto elenco</a:t>
            </a:r>
          </a:p>
          <a:p>
            <a:pPr rtl="0"/>
            <a:r>
              <a:rPr lang="it-IT" dirty="0"/>
              <a:t>Aggiungere qui il terzo punto elenco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Layout contenuto con didascalia</a:t>
            </a:r>
            <a:endParaRPr lang="en-US" dirty="0"/>
          </a:p>
        </p:txBody>
      </p:sp>
      <p:graphicFrame>
        <p:nvGraphicFramePr>
          <p:cNvPr id="10" name="Segnaposto contenuto 9" descr="Istogramma a colonne raggruppate" title="Gra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642608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/>
              <a:t>Didascalia</a:t>
            </a:r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Layout due contenuti con tabella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it-IT" dirty="0"/>
              <a:t>Primo punto elenco qui</a:t>
            </a:r>
          </a:p>
          <a:p>
            <a:pPr rtl="0"/>
            <a:r>
              <a:rPr lang="it-IT" dirty="0"/>
              <a:t>Secondo punto elenco qui</a:t>
            </a:r>
          </a:p>
          <a:p>
            <a:pPr rtl="0"/>
            <a:r>
              <a:rPr lang="it-IT" dirty="0"/>
              <a:t>Terzo punto elenco qui</a:t>
            </a:r>
            <a:endParaRPr lang="en-US" dirty="0"/>
          </a:p>
        </p:txBody>
      </p:sp>
      <p:graphicFrame>
        <p:nvGraphicFramePr>
          <p:cNvPr id="5" name="Segnaposto contenuto 4" descr="Tabella di esempio con 3 colonne e 4 righe" title="Tabel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3654626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Gruppo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Gruppo 2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Classe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Classe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Classe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llacanestro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Pallacanestro 16x9</vt:lpstr>
      <vt:lpstr>Layout titolo</vt:lpstr>
      <vt:lpstr>Layout immagine con didascalia</vt:lpstr>
      <vt:lpstr>Layout titolo e contenuto con elenco</vt:lpstr>
      <vt:lpstr>Layout contenuto con didascalia</vt:lpstr>
      <vt:lpstr>Layout due contenuti con tabella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2013-07-31T01:42:28Z</dcterms:created>
  <dcterms:modified xsi:type="dcterms:W3CDTF">2013-12-11T01:23:16Z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