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58" r:id="rId10"/>
    <p:sldId id="260" r:id="rId11"/>
    <p:sldId id="261" r:id="rId12"/>
    <p:sldId id="262" r:id="rId13"/>
    <p:sldId id="269" r:id="rId14"/>
    <p:sldId id="270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5670" autoAdjust="0"/>
  </p:normalViewPr>
  <p:slideViewPr>
    <p:cSldViewPr snapToGrid="0">
      <p:cViewPr varScale="1">
        <p:scale>
          <a:sx n="120" d="100"/>
          <a:sy n="120" d="100"/>
        </p:scale>
        <p:origin x="120" y="3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4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79157680"/>
        <c:axId val="79158072"/>
      </c:barChart>
      <c:catAx>
        <c:axId val="7915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158072"/>
        <c:crosses val="autoZero"/>
        <c:auto val="1"/>
        <c:lblAlgn val="ctr"/>
        <c:lblOffset val="100"/>
        <c:noMultiLvlLbl val="0"/>
      </c:catAx>
      <c:valAx>
        <c:axId val="79158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157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it-IT" noProof="0" dirty="0" smtClean="0"/>
            <a:t>Descrizione attività</a:t>
          </a:r>
          <a:endParaRPr lang="it-IT" noProof="0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it-IT" noProof="0" dirty="0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it-IT" noProof="0" dirty="0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it-IT" noProof="0" dirty="0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it-IT" noProof="0" dirty="0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it-IT" noProof="0" dirty="0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it-IT" noProof="0" dirty="0" smtClean="0"/>
            <a:t>Gruppo 1</a:t>
          </a:r>
          <a:endParaRPr lang="it-IT" noProof="0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it-IT" noProof="0" dirty="0" smtClean="0"/>
            <a:t>Gruppo 2</a:t>
          </a:r>
          <a:endParaRPr lang="it-IT" noProof="0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it-IT" noProof="0" dirty="0" smtClean="0"/>
            <a:t>Gruppo 3</a:t>
          </a:r>
          <a:endParaRPr lang="it-IT" noProof="0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it-IT" noProof="0" dirty="0" smtClean="0"/>
            <a:t>Gruppo 4</a:t>
          </a:r>
          <a:endParaRPr lang="it-IT" noProof="0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it-IT" noProof="0" dirty="0" smtClean="0"/>
            <a:t>Gruppo 5</a:t>
          </a:r>
          <a:endParaRPr lang="it-IT" noProof="0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noProof="0" dirty="0" smtClean="0"/>
            <a:t>Descrizione attività</a:t>
          </a:r>
          <a:endParaRPr lang="it-IT" sz="2400" kern="1200" noProof="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noProof="0" dirty="0" smtClean="0"/>
            <a:t>Gruppo 1</a:t>
          </a:r>
          <a:endParaRPr lang="it-IT" sz="1700" kern="1200" noProof="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noProof="0" dirty="0" smtClean="0"/>
            <a:t>Gruppo 2</a:t>
          </a:r>
          <a:endParaRPr lang="it-IT" sz="1700" kern="1200" noProof="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noProof="0" dirty="0" smtClean="0"/>
            <a:t>Gruppo 3</a:t>
          </a:r>
          <a:endParaRPr lang="it-IT" sz="1700" kern="1200" noProof="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noProof="0" dirty="0" smtClean="0"/>
            <a:t>Gruppo 4</a:t>
          </a:r>
          <a:endParaRPr lang="it-IT" sz="1700" kern="1200" noProof="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noProof="0" dirty="0" smtClean="0"/>
            <a:t>Gruppo 5</a:t>
          </a:r>
          <a:endParaRPr lang="it-IT" sz="1700" kern="1200" noProof="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A4725F68-3B33-4F81-B09B-1B22152E3F14}" type="datetime1">
              <a:rPr lang="it-IT" smtClean="0"/>
              <a:t>12/12/2013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695CE762-4D94-43E9-BA29-AAE1FD611CCF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it-IT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830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it-IT" noProof="0" dirty="0"/>
          </a:p>
        </p:txBody>
      </p:sp>
      <p:sp>
        <p:nvSpPr>
          <p:cNvPr id="10" name="Rettangolo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it-IT" noProof="0" dirty="0"/>
          </a:p>
        </p:txBody>
      </p:sp>
      <p:sp>
        <p:nvSpPr>
          <p:cNvPr id="11" name="Rettangolo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rtlCol="0" anchor="b"/>
          <a:lstStyle>
            <a:lvl1pPr algn="ctr" rtl="0">
              <a:defRPr sz="5400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/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it-IT" noProof="0" dirty="0" smtClean="0"/>
              <a:t>Fare clic per modificare lo stile del sottotitolo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C0B17F-487D-486F-9DF7-4F87AEA0F849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16F8152-5194-4367-AB92-716BDC507E63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60F332-F213-4993-AC2A-44CF521A1D11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rtlCol="0" anchor="b">
            <a:normAutofit/>
          </a:bodyPr>
          <a:lstStyle>
            <a:lvl1pPr algn="ctr" rtl="0">
              <a:defRPr sz="5400" b="1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2D1B39-A553-420E-B12F-58EA7BC02423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592F48D-D65A-461B-99B2-C7EBB2FF831C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72F372-F17A-4397-9C6A-A6D260CD6873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AFFD7-99F5-4BDB-AC3E-98D879672059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ttangolo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</p:grp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54EA961-32DF-47D1-B748-E1CE6EE0B3B4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ttangolo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2970AC0-DC9E-4573-B392-C99C5DC22860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ttangolo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rtlCol="0" anchor="b">
            <a:normAutofit/>
          </a:bodyPr>
          <a:lstStyle>
            <a:lvl1pPr algn="l" rtl="0">
              <a:defRPr sz="3400" b="1"/>
            </a:lvl1pPr>
          </a:lstStyle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it-IT" noProof="0" dirty="0" smtClean="0"/>
              <a:t>Fare clic per modificare stili del testo dello schema</a:t>
            </a:r>
            <a:endParaRPr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292B7D0-67CC-46D4-B755-4EE420EFA5AE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ttangolo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it-IT" noProof="0" dirty="0"/>
            </a:p>
          </p:txBody>
        </p: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fld id="{4B188739-05B9-41FF-86BA-37410C884CB6}" type="datetime1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Layout titolo</a:t>
            </a:r>
            <a:endParaRPr lang="en-US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Sottotitolo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Layout titolo e contenuto con elenco</a:t>
            </a:r>
            <a:endParaRPr lang="en-US" dirty="0"/>
          </a:p>
        </p:txBody>
      </p:sp>
      <p:sp>
        <p:nvSpPr>
          <p:cNvPr id="14" name="Segnaposto contenut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Aggiungere qui il primo punto elenco</a:t>
            </a:r>
          </a:p>
          <a:p>
            <a:r>
              <a:rPr lang="it-IT" smtClean="0"/>
              <a:t>Aggiungere qui il secondo punto elenco</a:t>
            </a:r>
          </a:p>
          <a:p>
            <a:r>
              <a:rPr lang="it-IT" smtClean="0"/>
              <a:t>Aggiungere qui il terzo punto elenco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Layout titolo e contenuto con grafico</a:t>
            </a:r>
            <a:endParaRPr lang="it-IT" dirty="0"/>
          </a:p>
        </p:txBody>
      </p:sp>
      <p:graphicFrame>
        <p:nvGraphicFramePr>
          <p:cNvPr id="4" name="Segnaposto contenuto 3" descr="Istogramma a colonne raggruppate" title="Gra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6249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Layout due contenuti con tabella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it-IT" dirty="0"/>
              <a:t>Primo punto elenco qui</a:t>
            </a:r>
          </a:p>
          <a:p>
            <a:pPr rtl="0"/>
            <a:r>
              <a:rPr lang="it-IT" dirty="0"/>
              <a:t>Secondo punto elenco qui</a:t>
            </a:r>
          </a:p>
          <a:p>
            <a:pPr rtl="0"/>
            <a:r>
              <a:rPr lang="it-IT" dirty="0"/>
              <a:t>Terzo punto elenco qui</a:t>
            </a:r>
            <a:endParaRPr lang="en-US" dirty="0"/>
          </a:p>
        </p:txBody>
      </p:sp>
      <p:graphicFrame>
        <p:nvGraphicFramePr>
          <p:cNvPr id="14" name="Segnaposto contenuto 13" descr="Tabella di esempio con 3 colonne e 4 righe" title="Tabel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rtl="0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Gruppo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Gruppo 2</a:t>
                      </a:r>
                      <a:endParaRPr lang="en-US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it-IT" dirty="0"/>
                        <a:t>Classe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it-IT" dirty="0"/>
                        <a:t>Classe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rtl="0"/>
                      <a:r>
                        <a:rPr lang="it-IT" dirty="0"/>
                        <a:t>Classe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Layout due contenuti con SmartArt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it-IT" dirty="0"/>
              <a:t>Primo punto elenco qui</a:t>
            </a:r>
          </a:p>
          <a:p>
            <a:pPr rtl="0"/>
            <a:r>
              <a:rPr lang="it-IT" dirty="0"/>
              <a:t>Secondo punto elenco qui</a:t>
            </a:r>
          </a:p>
          <a:p>
            <a:pPr rtl="0"/>
            <a:r>
              <a:rPr lang="it-IT" dirty="0"/>
              <a:t>Terzo punto elenco qui</a:t>
            </a:r>
            <a:endParaRPr lang="en-US" dirty="0"/>
          </a:p>
        </p:txBody>
      </p:sp>
      <p:graphicFrame>
        <p:nvGraphicFramePr>
          <p:cNvPr id="9" name="Segnaposto contenuto 3" descr="Venn radiale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2195972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ce gialle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Widescreen</PresentationFormat>
  <Paragraphs>35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Fasce gialle 16x9</vt:lpstr>
      <vt:lpstr>Layout titolo</vt:lpstr>
      <vt:lpstr>Layout titolo e contenuto con elenco</vt:lpstr>
      <vt:lpstr>Layout titolo e contenuto con grafico</vt:lpstr>
      <vt:lpstr>Layout due contenuti con tabella</vt:lpstr>
      <vt:lpstr>Layout due contenuti con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2013-07-31T01:42:42Z</dcterms:created>
  <dcterms:modified xsi:type="dcterms:W3CDTF">2013-12-12T09:06:20Z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