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7772400" cy="10058400"/>
  <p:notesSz cx="6858000" cy="9144000"/>
  <p:defaultTextStyle>
    <a:defPPr rtl="0">
      <a:defRPr lang="it-IT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2922" autoAdjust="0"/>
  </p:normalViewPr>
  <p:slideViewPr>
    <p:cSldViewPr>
      <p:cViewPr varScale="1">
        <p:scale>
          <a:sx n="63" d="100"/>
          <a:sy n="63" d="100"/>
        </p:scale>
        <p:origin x="2592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56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2D2FB3A-BAF8-45AE-BF2D-838A11C6FFE5}" type="datetime1">
              <a:rPr lang="it-IT" smtClean="0"/>
              <a:pPr algn="r" rtl="0"/>
              <a:t>27/01/2014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it-IT" dirty="0" smtClean="0"/>
              <a:t>‹n.›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6F3D65CC-6425-45FA-92F6-467B5E97868E}" type="datetime1">
              <a:rPr lang="it-IT" noProof="0" smtClean="0"/>
              <a:pPr/>
              <a:t>27/01/2014</a:t>
            </a:fld>
            <a:endParaRPr lang="it-IT" noProof="0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it-IT" noProof="0" dirty="0" smtClean="0"/>
              <a:t>‹n.›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45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79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88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01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80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26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0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9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26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95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1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36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80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Personalizzare lo striscione con il proprio messaggio. Selezionare la lettera e aggiungere il testo desiderato. </a:t>
            </a:r>
            <a:r>
              <a:rPr lang="it-IT" noProof="0" dirty="0" smtClean="0"/>
              <a:t>Usare un solo carattere per ogni diapositiva.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2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nettore diritto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arrotondato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2207" noProof="0" dirty="0"/>
          </a:p>
        </p:txBody>
      </p:sp>
      <p:cxnSp>
        <p:nvCxnSpPr>
          <p:cNvPr id="11" name="Connettore diritto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mbo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2207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 smtClean="0"/>
              <a:t>x</a:t>
            </a:r>
            <a:endParaRPr lang="it-IT" noProof="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320" noProof="0" dirty="0" smtClean="0"/>
              <a:t>Tagliare lungo la linea</a:t>
            </a:r>
            <a:r>
              <a:rPr lang="it-IT" sz="1320" baseline="0" noProof="0" dirty="0" smtClean="0"/>
              <a:t> punteggiata</a:t>
            </a:r>
            <a:endParaRPr lang="it-IT" sz="1320" noProof="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arrotondat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2207" noProof="0" dirty="0"/>
          </a:p>
        </p:txBody>
      </p:sp>
      <p:cxnSp>
        <p:nvCxnSpPr>
          <p:cNvPr id="14" name="Connettore dirit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o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2207" noProof="0" dirty="0"/>
          </a:p>
        </p:txBody>
      </p:sp>
      <p:cxnSp>
        <p:nvCxnSpPr>
          <p:cNvPr id="10" name="Connettore dirit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 smtClean="0"/>
              <a:t>x</a:t>
            </a:r>
            <a:endParaRPr lang="it-IT" noProof="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320" noProof="0" dirty="0" smtClean="0"/>
              <a:t>Tagliare lungo la linea</a:t>
            </a:r>
            <a:r>
              <a:rPr lang="it-IT" sz="1320" baseline="0" noProof="0" dirty="0" smtClean="0"/>
              <a:t> punteggiata</a:t>
            </a:r>
            <a:endParaRPr lang="it-IT" sz="1320" noProof="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arrotondat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2207" noProof="0" dirty="0"/>
          </a:p>
        </p:txBody>
      </p:sp>
      <p:cxnSp>
        <p:nvCxnSpPr>
          <p:cNvPr id="14" name="Connettore dirit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o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2207" noProof="0" dirty="0"/>
          </a:p>
        </p:txBody>
      </p:sp>
      <p:cxnSp>
        <p:nvCxnSpPr>
          <p:cNvPr id="10" name="Connettore dirit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 smtClean="0"/>
              <a:t>x</a:t>
            </a:r>
            <a:endParaRPr lang="it-IT" noProof="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320" noProof="0" dirty="0" smtClean="0"/>
              <a:t>Tagliare lungo la linea</a:t>
            </a:r>
            <a:r>
              <a:rPr lang="it-IT" sz="1320" baseline="0" noProof="0" dirty="0" smtClean="0"/>
              <a:t> punteggiata</a:t>
            </a:r>
            <a:endParaRPr lang="it-IT" sz="1320" noProof="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arrotondat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2207" noProof="0" dirty="0"/>
          </a:p>
        </p:txBody>
      </p:sp>
      <p:cxnSp>
        <p:nvCxnSpPr>
          <p:cNvPr id="14" name="Connettore dirit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o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2207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 smtClean="0"/>
              <a:t>x</a:t>
            </a:r>
            <a:endParaRPr lang="it-IT" noProof="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320" noProof="0" dirty="0" smtClean="0"/>
              <a:t>Tagliare lungo la linea</a:t>
            </a:r>
            <a:r>
              <a:rPr lang="it-IT" sz="1320" baseline="0" noProof="0" dirty="0" smtClean="0"/>
              <a:t> punteggiata</a:t>
            </a:r>
            <a:endParaRPr lang="it-IT" sz="1320" noProof="0" dirty="0"/>
          </a:p>
        </p:txBody>
      </p:sp>
      <p:cxnSp>
        <p:nvCxnSpPr>
          <p:cNvPr id="10" name="Connettore dirit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arrotondat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2207" noProof="0" dirty="0"/>
          </a:p>
        </p:txBody>
      </p:sp>
      <p:cxnSp>
        <p:nvCxnSpPr>
          <p:cNvPr id="14" name="Connettore dirit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o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2207" noProof="0" dirty="0"/>
          </a:p>
        </p:txBody>
      </p:sp>
      <p:cxnSp>
        <p:nvCxnSpPr>
          <p:cNvPr id="10" name="Connettore dirit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 smtClean="0"/>
              <a:t>x</a:t>
            </a:r>
            <a:endParaRPr lang="it-IT" noProof="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320" noProof="0" dirty="0" smtClean="0"/>
              <a:t>Tagliare lungo la linea</a:t>
            </a:r>
            <a:r>
              <a:rPr lang="it-IT" sz="1320" baseline="0" noProof="0" dirty="0" smtClean="0"/>
              <a:t> punteggiata</a:t>
            </a:r>
            <a:endParaRPr lang="it-IT" sz="1320" noProof="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arrotondat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2207" noProof="0" dirty="0"/>
          </a:p>
        </p:txBody>
      </p:sp>
      <p:cxnSp>
        <p:nvCxnSpPr>
          <p:cNvPr id="14" name="Connettore dirit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o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2207" noProof="0" dirty="0"/>
          </a:p>
        </p:txBody>
      </p:sp>
      <p:cxnSp>
        <p:nvCxnSpPr>
          <p:cNvPr id="10" name="Connettore dirit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 smtClean="0"/>
              <a:t>x</a:t>
            </a:r>
            <a:endParaRPr lang="it-IT" noProof="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320" noProof="0" dirty="0" smtClean="0"/>
              <a:t>Tagliare lungo la linea</a:t>
            </a:r>
            <a:r>
              <a:rPr lang="it-IT" sz="1320" baseline="0" noProof="0" dirty="0" smtClean="0"/>
              <a:t> punteggiata</a:t>
            </a:r>
            <a:endParaRPr lang="it-IT" sz="1320" noProof="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D704C-4539-476C-BF1E-E237169829A8}" type="datetime1">
              <a:rPr lang="it-IT" noProof="0" smtClean="0"/>
              <a:pPr/>
              <a:t>27/01/2014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it-IT" noProof="0" dirty="0" smtClean="0"/>
              <a:t>‹n.›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B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374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B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337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4834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B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4873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È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4728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643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033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231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V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604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4036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1261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1791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7794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5273832"/>
      </p:ext>
    </p:extLst>
  </p:cSld>
  <p:clrMapOvr>
    <a:masterClrMapping/>
  </p:clrMapOvr>
</p:sld>
</file>

<file path=ppt/theme/theme1.xml><?xml version="1.0" encoding="utf-8"?>
<a:theme xmlns:a="http://schemas.openxmlformats.org/drawingml/2006/main" name="STRISCIONE ANNUNCIO NASCITA BAMBINA B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752D86-4FBF-4800-9843-62CF81AF29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4E613A7-B3C4-42CA-B562-509FF68746C4}">
  <ds:schemaRefs>
    <ds:schemaRef ds:uri="http://schemas.microsoft.com/office/infopath/2007/PartnerControls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69FBDDD-8073-4AAA-A66F-4212C04710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378</Words>
  <Application>Microsoft Office PowerPoint</Application>
  <PresentationFormat>Personalizzato</PresentationFormat>
  <Paragraphs>42</Paragraphs>
  <Slides>14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7" baseType="lpstr">
      <vt:lpstr>Arial</vt:lpstr>
      <vt:lpstr>Calibri</vt:lpstr>
      <vt:lpstr>STRISCIONE ANNUNCIO NASCITA BAMBINA B</vt:lpstr>
      <vt:lpstr>B</vt:lpstr>
      <vt:lpstr>E</vt:lpstr>
      <vt:lpstr>N</vt:lpstr>
      <vt:lpstr>V</vt:lpstr>
      <vt:lpstr>E</vt:lpstr>
      <vt:lpstr>N</vt:lpstr>
      <vt:lpstr>U</vt:lpstr>
      <vt:lpstr>T</vt:lpstr>
      <vt:lpstr>A</vt:lpstr>
      <vt:lpstr>B</vt:lpstr>
      <vt:lpstr>E</vt:lpstr>
      <vt:lpstr>B</vt:lpstr>
      <vt:lpstr>È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2013-07-30T15:39:14Z</dcterms:created>
  <dcterms:modified xsi:type="dcterms:W3CDTF">2014-01-27T09:10:29Z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