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7772400" cy="10058400"/>
  <p:notesSz cx="6858000" cy="9144000"/>
  <p:defaultTextStyle>
    <a:defPPr rtl="0">
      <a:defRPr lang="it-IT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6" autoAdjust="0"/>
    <p:restoredTop sz="87940" autoAdjust="0"/>
  </p:normalViewPr>
  <p:slideViewPr>
    <p:cSldViewPr>
      <p:cViewPr varScale="1">
        <p:scale>
          <a:sx n="60" d="100"/>
          <a:sy n="60" d="100"/>
        </p:scale>
        <p:origin x="2580" y="6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56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20451A23-D88F-4E51-B438-A3AD7F31A492}" type="datetime1">
              <a:rPr lang="it-IT" smtClean="0"/>
              <a:pPr algn="r" rtl="0"/>
              <a:t>27/01/2014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it-IT" dirty="0" smtClean="0"/>
              <a:t>‹n.›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CFD67A30-2F7A-4E2E-85C8-9402CAA7C0C9}" type="datetime1">
              <a:rPr lang="it-IT" noProof="0" smtClean="0"/>
              <a:pPr algn="r"/>
              <a:t>27/01/2014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it-IT" noProof="0" dirty="0" smtClean="0"/>
              <a:t>‹n.›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8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60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32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8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92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16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4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3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99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45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42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4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97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9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ttore diritto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arrotondato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1" name="Connettore diritto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mbo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320" noProof="0" dirty="0" smtClean="0"/>
              <a:t>Tagliare lungo la linea</a:t>
            </a:r>
            <a:r>
              <a:rPr lang="it-IT" sz="1320" baseline="0" noProof="0" dirty="0" smtClean="0"/>
              <a:t> punteggiata</a:t>
            </a:r>
            <a:endParaRPr lang="it-IT" sz="1320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arrotondat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4" name="Connettore dirit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o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0" name="Connettore dirit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320" noProof="0" dirty="0" smtClean="0"/>
              <a:t>Tagliare lungo la linea</a:t>
            </a:r>
            <a:r>
              <a:rPr lang="it-IT" sz="1320" baseline="0" noProof="0" dirty="0" smtClean="0"/>
              <a:t> punteggiata</a:t>
            </a:r>
            <a:endParaRPr lang="it-IT" sz="1320" noProof="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arrotondat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4" name="Connettore dirit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o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0" name="Connettore dirit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320" noProof="0" dirty="0" smtClean="0"/>
              <a:t>Tagliare lungo la linea</a:t>
            </a:r>
            <a:r>
              <a:rPr lang="it-IT" sz="1320" baseline="0" noProof="0" dirty="0" smtClean="0"/>
              <a:t> punteggiata</a:t>
            </a:r>
            <a:endParaRPr lang="it-IT" sz="1320" noProof="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arrotondat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4" name="Connettore dirit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o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320" noProof="0" dirty="0" smtClean="0"/>
              <a:t>Tagliare lungo la linea</a:t>
            </a:r>
            <a:r>
              <a:rPr lang="it-IT" sz="1320" baseline="0" noProof="0" dirty="0" smtClean="0"/>
              <a:t> punteggiata</a:t>
            </a:r>
            <a:endParaRPr lang="it-IT" sz="1320" noProof="0" dirty="0"/>
          </a:p>
        </p:txBody>
      </p:sp>
      <p:cxnSp>
        <p:nvCxnSpPr>
          <p:cNvPr id="10" name="Connettore dirit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arrotondat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4" name="Connettore dirit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o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0" name="Connettore dirit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320" noProof="0" dirty="0" smtClean="0"/>
              <a:t>Tagliare lungo la linea</a:t>
            </a:r>
            <a:r>
              <a:rPr lang="it-IT" sz="1320" baseline="0" noProof="0" dirty="0" smtClean="0"/>
              <a:t> punteggiata</a:t>
            </a:r>
            <a:endParaRPr lang="it-IT" sz="1320" noProof="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arrotondat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4" name="Connettore dirit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o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0" name="Connettore dirit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320" noProof="0" dirty="0" smtClean="0"/>
              <a:t>Tagliare lungo la linea</a:t>
            </a:r>
            <a:r>
              <a:rPr lang="it-IT" sz="1320" baseline="0" noProof="0" dirty="0" smtClean="0"/>
              <a:t> punteggiata</a:t>
            </a:r>
            <a:endParaRPr lang="it-IT" sz="1320" noProof="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4A025-8FA0-4D3B-A98D-0428141A863E}" type="datetime1">
              <a:rPr lang="it-IT" noProof="0" smtClean="0"/>
              <a:pPr/>
              <a:t>27/01/2014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it-IT" noProof="0" dirty="0" smtClean="0"/>
              <a:t>‹n.›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97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64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326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è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30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21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14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50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v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86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09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53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60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25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1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ISCIONE BIMBO A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AlphaBoy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71E3DD-3011-4FBE-833C-8348975BC8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9B611E-7590-4766-87FA-EBA24B69602A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2E22DC5-4F9C-42AE-8D8F-C5B0DAC8B2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378</Words>
  <Application>Microsoft Office PowerPoint</Application>
  <PresentationFormat>Personalizzato</PresentationFormat>
  <Paragraphs>42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Arial</vt:lpstr>
      <vt:lpstr>Calibri</vt:lpstr>
      <vt:lpstr>STRISCIONE BIMBO A</vt:lpstr>
      <vt:lpstr>b</vt:lpstr>
      <vt:lpstr>e</vt:lpstr>
      <vt:lpstr>n</vt:lpstr>
      <vt:lpstr>v</vt:lpstr>
      <vt:lpstr>e</vt:lpstr>
      <vt:lpstr>n</vt:lpstr>
      <vt:lpstr>u</vt:lpstr>
      <vt:lpstr>t</vt:lpstr>
      <vt:lpstr>o</vt:lpstr>
      <vt:lpstr>b</vt:lpstr>
      <vt:lpstr>e</vt:lpstr>
      <vt:lpstr>b</vt:lpstr>
      <vt:lpstr>è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2013-07-30T15:06:18Z</dcterms:created>
  <dcterms:modified xsi:type="dcterms:W3CDTF">2014-01-27T09:09:55Z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