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5670" autoAdjust="0"/>
  </p:normalViewPr>
  <p:slideViewPr>
    <p:cSldViewPr snapToGrid="0">
      <p:cViewPr varScale="1">
        <p:scale>
          <a:sx n="126" d="100"/>
          <a:sy n="126" d="100"/>
        </p:scale>
        <p:origin x="150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it-IT" noProof="0" dirty="0" smtClean="0"/>
            <a:t>Primo giorno corso</a:t>
          </a:r>
          <a:endParaRPr lang="it-IT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it-IT" noProof="0" dirty="0" smtClean="0"/>
            <a:t>15 agosto</a:t>
          </a:r>
          <a:endParaRPr lang="it-IT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it-IT" noProof="0" dirty="0" smtClean="0"/>
            <a:t>Test 1</a:t>
          </a:r>
          <a:endParaRPr lang="it-IT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it-IT" noProof="0" dirty="0" smtClean="0"/>
            <a:t>9 ottobre</a:t>
          </a:r>
          <a:endParaRPr lang="it-IT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it-IT" noProof="0" dirty="0" smtClean="0"/>
            <a:t>Consegna ricerca</a:t>
          </a:r>
          <a:endParaRPr lang="it-IT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it-IT" noProof="0" dirty="0" smtClean="0"/>
            <a:t>10 gennaio</a:t>
          </a:r>
          <a:endParaRPr lang="it-IT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it-IT" noProof="0" dirty="0" smtClean="0"/>
            <a:t>Test 2</a:t>
          </a:r>
          <a:endParaRPr lang="it-IT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it-IT" noProof="0" dirty="0" smtClean="0"/>
            <a:t>18 marzo</a:t>
          </a:r>
          <a:endParaRPr lang="it-IT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it-IT" noProof="0" dirty="0" smtClean="0"/>
            <a:t>Consegna finale progetto</a:t>
          </a:r>
          <a:endParaRPr lang="it-IT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it-IT" noProof="0" dirty="0" smtClean="0"/>
            <a:t>26 maggio</a:t>
          </a:r>
          <a:endParaRPr lang="it-IT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/>
            <a:t>Primo giorno corso</a:t>
          </a:r>
          <a:endParaRPr lang="it-IT" sz="24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noProof="0" dirty="0" smtClean="0"/>
            <a:t>15 agosto</a:t>
          </a:r>
          <a:endParaRPr lang="it-IT" sz="19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/>
            <a:t>Test 1</a:t>
          </a:r>
          <a:endParaRPr lang="it-IT" sz="24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noProof="0" dirty="0" smtClean="0"/>
            <a:t>9 ottobre</a:t>
          </a:r>
          <a:endParaRPr lang="it-IT" sz="19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/>
            <a:t>Consegna ricerca</a:t>
          </a:r>
          <a:endParaRPr lang="it-IT" sz="24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noProof="0" dirty="0" smtClean="0"/>
            <a:t>10 gennaio</a:t>
          </a:r>
          <a:endParaRPr lang="it-IT" sz="19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/>
            <a:t>Test 2</a:t>
          </a:r>
          <a:endParaRPr lang="it-IT" sz="24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noProof="0" dirty="0" smtClean="0"/>
            <a:t>18 marzo</a:t>
          </a:r>
          <a:endParaRPr lang="it-IT" sz="19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1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/>
            <a:t>Consegna finale progetto</a:t>
          </a:r>
          <a:endParaRPr lang="it-IT" sz="2400" kern="1200" noProof="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noProof="0" dirty="0" smtClean="0"/>
            <a:t>26 maggio</a:t>
          </a:r>
          <a:endParaRPr lang="it-IT" sz="19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848B647F-CA0F-4330-AD53-9F6684B527CA}" type="datetime1">
              <a:rPr lang="it-IT" smtClean="0"/>
              <a:t>12/12/2013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36818F83-608E-4DE8-9481-73E1470A37CC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it-IT" noProof="0" dirty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EE2C51D-4FE8-4CF6-85B5-4CAC9CB14EEB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848167"/>
            <a:ext cx="10515600" cy="4351337"/>
          </a:xfrm>
        </p:spPr>
        <p:txBody>
          <a:bodyPr vert="eaVert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383319-EBDE-45A6-9A45-3434DE8AB441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136E16B-FC46-4B82-ACBE-5FC338BF9670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B72E3F-847D-4246-B48C-2DB8128C6A90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83E3B73-C410-471B-AD4F-2772CE03591D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C81BCD0-762A-4F07-8668-7EDCDFECA78A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1248" y="1716576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15064" y="1716576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2309ACB-ECB3-40C9-A510-CFE25A470671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36489B-CE00-4527-BB68-D2D6C0C2D03E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CBD2DF4-9AA2-41FE-843B-EA322EB343C8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6A9D98-3E60-4D33-BFAB-74DBF13315E0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it-IT" dirty="0" smtClean="0"/>
              <a:t>Fare </a:t>
            </a:r>
            <a:r>
              <a:rPr lang="it-IT" noProof="0" dirty="0" smtClean="0"/>
              <a:t>clic</a:t>
            </a:r>
            <a:r>
              <a:rPr lang="it-IT" dirty="0" smtClean="0"/>
              <a:t> </a:t>
            </a:r>
            <a:r>
              <a:rPr lang="it-IT" noProof="0" dirty="0" smtClean="0"/>
              <a:t>sull'icona</a:t>
            </a:r>
            <a:r>
              <a:rPr lang="it-IT" dirty="0" smtClean="0"/>
              <a:t> per </a:t>
            </a:r>
            <a:r>
              <a:rPr lang="it-IT" noProof="0" dirty="0" smtClean="0"/>
              <a:t>inserire</a:t>
            </a:r>
            <a:r>
              <a:rPr lang="it-IT" dirty="0" smtClean="0"/>
              <a:t> </a:t>
            </a:r>
            <a:r>
              <a:rPr lang="it-IT" noProof="0" dirty="0" smtClean="0"/>
              <a:t>un'immagine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F47390E-754C-4E1A-9449-C847BFBF0E0D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010948-C2BA-40AC-9500-88A9D183D9F1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SmartArt sequenza temporale</a:t>
            </a:r>
          </a:p>
        </p:txBody>
      </p:sp>
      <p:graphicFrame>
        <p:nvGraphicFramePr>
          <p:cNvPr id="5" name="Diagramma 4" descr="Sequenza temporale" title="SmartArt"/>
          <p:cNvGraphicFramePr/>
          <p:nvPr>
            <p:extLst>
              <p:ext uri="{D42A27DB-BD31-4B8C-83A1-F6EECF244321}">
                <p14:modId xmlns:p14="http://schemas.microsoft.com/office/powerpoint/2010/main" val="1507362290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quenza temporal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Sequenza temporale 01 16x9</vt:lpstr>
      <vt:lpstr>SmartArt sequenza temporale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2013-06-24T21:24:20Z</dcterms:created>
  <dcterms:modified xsi:type="dcterms:W3CDTF">2013-12-12T09:12:34Z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