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406" autoAdjust="0"/>
  </p:normalViewPr>
  <p:slideViewPr>
    <p:cSldViewPr snapToGrid="0">
      <p:cViewPr varScale="1">
        <p:scale>
          <a:sx n="76" d="100"/>
          <a:sy n="76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2DCD5EBD-C616-4121-9DAE-B88DB20D57A7}" type="datetimeFigureOut">
              <a:rPr lang="it-IT" smtClean="0"/>
              <a:t>22/09/2013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89ED90CB-459C-4B12-B364-B0CA1993A97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F251D991-21AC-415A-AB20-722F3BCDD040}" type="datetimeFigureOut">
              <a:rPr lang="it-IT"/>
              <a:t>22/09/2013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E5863F8-513E-44B9-9F9C-A7685A64A6A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cambiare il biglietto, è sufficiente selezionare il testo e immettere un messaggio personalizzato.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7" name="Segnaposto immagine diapositiva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s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igura a mano libera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it-IT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it-IT" dirty="0"/>
              <a:t>Modifica titolo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it-I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it-IT"/>
              <a:t>22/09/2013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it-I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it-I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it-IT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it-IT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it-IT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14400" dirty="0"/>
              <a:t>Buon</a:t>
            </a:r>
            <a:r>
              <a:rPr lang="it-IT" sz="12000" dirty="0"/>
              <a:t> </a:t>
            </a:r>
            <a:r>
              <a:rPr lang="it-IT" sz="7000" dirty="0"/>
              <a:t>compleanno!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lietto per compleanno blu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Personalizzato</PresentationFormat>
  <Paragraphs>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Biglietto per compleanno blu</vt:lpstr>
      <vt:lpstr>Buon compleanno!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2013-09-23T01:43:30Z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