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02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CD3C0-8205-453B-8593-A4EE1712AE0D}" type="datetime1">
              <a:rPr lang="it-IT" smtClean="0"/>
              <a:t>26/07/2013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C9622-825F-483B-9629-0B4C496EABC2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082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7BC55-A9A6-4398-8BE5-4EF248D14C68}" type="datetime1">
              <a:rPr lang="it-IT" noProof="0" smtClean="0"/>
              <a:pPr/>
              <a:t>26/07/2013</a:t>
            </a:fld>
            <a:endParaRPr lang="it-IT" noProof="0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dirty="0" smtClean="0"/>
              <a:t>Fare clic per modificare stili del testo dello schema</a:t>
            </a:r>
          </a:p>
          <a:p>
            <a:pPr lvl="1"/>
            <a:r>
              <a:rPr lang="it-IT" noProof="0" dirty="0" smtClean="0"/>
              <a:t>Secondo livello</a:t>
            </a:r>
          </a:p>
          <a:p>
            <a:pPr lvl="2"/>
            <a:r>
              <a:rPr lang="it-IT" noProof="0" dirty="0" smtClean="0"/>
              <a:t>Terzo livello</a:t>
            </a:r>
          </a:p>
          <a:p>
            <a:pPr lvl="3"/>
            <a:r>
              <a:rPr lang="it-IT" noProof="0" dirty="0" smtClean="0"/>
              <a:t>Quarto livello</a:t>
            </a:r>
          </a:p>
          <a:p>
            <a:pPr lvl="4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933CD-08BB-4B4D-8279-023CDEB974E4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2030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94DD5-A74C-4EFE-ABD0-F7B6105E10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7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gramma Cor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5246" y="160590"/>
            <a:ext cx="7547156" cy="365760"/>
          </a:xfrm>
        </p:spPr>
        <p:txBody>
          <a:bodyPr/>
          <a:lstStyle/>
          <a:p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6" name="Segnaposto testo 16"/>
          <p:cNvSpPr>
            <a:spLocks noGrp="1"/>
          </p:cNvSpPr>
          <p:nvPr>
            <p:ph type="body" sz="quarter" idx="72" hasCustomPrompt="1"/>
          </p:nvPr>
        </p:nvSpPr>
        <p:spPr bwMode="white">
          <a:xfrm>
            <a:off x="7818120" y="16059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lang="it-IT" altLang="zh-CN" sz="2000" b="1" i="0" u="none" strike="noStrike" baseline="0" smtClean="0">
                <a:latin typeface="Impact" panose="020B0806030902050204" pitchFamily="34" charset="0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t-IT" altLang="zh-CN" sz="2000" b="1" i="0" u="none" strike="noStrike" baseline="0" noProof="0" dirty="0" smtClean="0">
                <a:solidFill>
                  <a:srgbClr val="FFFFFF"/>
                </a:solidFill>
                <a:latin typeface="Impact" panose="020B0806030902050204" pitchFamily="34" charset="0"/>
              </a:rPr>
              <a:t>Anno</a:t>
            </a:r>
            <a:endParaRPr lang="it-IT" noProof="0" dirty="0" smtClean="0"/>
          </a:p>
        </p:txBody>
      </p:sp>
      <p:sp>
        <p:nvSpPr>
          <p:cNvPr id="7" name="CasellaDiTesto 6"/>
          <p:cNvSpPr txBox="1"/>
          <p:nvPr/>
        </p:nvSpPr>
        <p:spPr>
          <a:xfrm>
            <a:off x="168090" y="105983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it-IT" sz="1800" noProof="0" dirty="0" err="1" smtClean="0">
                <a:solidFill>
                  <a:schemeClr val="tx2"/>
                </a:solidFill>
                <a:latin typeface="+mj-lt"/>
              </a:rPr>
              <a:t>lun</a:t>
            </a:r>
            <a:endParaRPr lang="it-IT" sz="1800" noProof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68090" y="190798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it-IT" sz="1800" noProof="0" dirty="0" smtClean="0">
                <a:solidFill>
                  <a:schemeClr val="tx2"/>
                </a:solidFill>
                <a:latin typeface="+mj-lt"/>
              </a:rPr>
              <a:t>mar</a:t>
            </a:r>
            <a:endParaRPr lang="it-IT" sz="1800" noProof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68090" y="275612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it-IT" sz="1800" noProof="0" dirty="0" err="1" smtClean="0">
                <a:solidFill>
                  <a:schemeClr val="tx2"/>
                </a:solidFill>
                <a:latin typeface="+mj-lt"/>
              </a:rPr>
              <a:t>mer</a:t>
            </a:r>
            <a:endParaRPr lang="it-IT" sz="1800" noProof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68090" y="360427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it-IT" sz="1800" noProof="0" dirty="0" err="1" smtClean="0">
                <a:solidFill>
                  <a:schemeClr val="tx2"/>
                </a:solidFill>
                <a:latin typeface="+mj-lt"/>
              </a:rPr>
              <a:t>gio</a:t>
            </a:r>
            <a:endParaRPr lang="it-IT" sz="1800" noProof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68090" y="445241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it-IT" sz="1800" noProof="0" dirty="0" err="1" smtClean="0">
                <a:solidFill>
                  <a:schemeClr val="tx2"/>
                </a:solidFill>
                <a:latin typeface="+mj-lt"/>
              </a:rPr>
              <a:t>ven</a:t>
            </a:r>
            <a:endParaRPr lang="it-IT" sz="1800" noProof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68090" y="530056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it-IT" sz="1800" noProof="0" dirty="0" err="1" smtClean="0">
                <a:solidFill>
                  <a:schemeClr val="tx2"/>
                </a:solidFill>
                <a:latin typeface="+mj-lt"/>
              </a:rPr>
              <a:t>sab</a:t>
            </a:r>
            <a:endParaRPr lang="it-IT" sz="1800" noProof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68090" y="6148706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it-IT" sz="1800" noProof="0" dirty="0" err="1" smtClean="0">
                <a:solidFill>
                  <a:schemeClr val="tx2"/>
                </a:solidFill>
                <a:latin typeface="+mj-lt"/>
              </a:rPr>
              <a:t>dom</a:t>
            </a:r>
            <a:endParaRPr lang="it-IT" sz="1800" noProof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" name="Segnaposto testo 16"/>
          <p:cNvSpPr>
            <a:spLocks noGrp="1"/>
          </p:cNvSpPr>
          <p:nvPr>
            <p:ph type="body" sz="quarter" idx="16" hasCustomPrompt="1"/>
          </p:nvPr>
        </p:nvSpPr>
        <p:spPr>
          <a:xfrm>
            <a:off x="168089" y="138391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t-IT" noProof="0" dirty="0" smtClean="0"/>
              <a:t>Data</a:t>
            </a:r>
          </a:p>
        </p:txBody>
      </p:sp>
      <p:sp>
        <p:nvSpPr>
          <p:cNvPr id="15" name="Segnaposto testo 16"/>
          <p:cNvSpPr>
            <a:spLocks noGrp="1"/>
          </p:cNvSpPr>
          <p:nvPr>
            <p:ph type="body" sz="quarter" idx="24" hasCustomPrompt="1"/>
          </p:nvPr>
        </p:nvSpPr>
        <p:spPr>
          <a:xfrm>
            <a:off x="168089" y="2233128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t-IT" noProof="0" dirty="0" smtClean="0"/>
              <a:t>Data</a:t>
            </a:r>
          </a:p>
        </p:txBody>
      </p:sp>
      <p:sp>
        <p:nvSpPr>
          <p:cNvPr id="16" name="Segnaposto testo 16"/>
          <p:cNvSpPr>
            <a:spLocks noGrp="1"/>
          </p:cNvSpPr>
          <p:nvPr>
            <p:ph type="body" sz="quarter" idx="32" hasCustomPrompt="1"/>
          </p:nvPr>
        </p:nvSpPr>
        <p:spPr>
          <a:xfrm>
            <a:off x="168089" y="3082344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t-IT" noProof="0" dirty="0" smtClean="0"/>
              <a:t>Data</a:t>
            </a:r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40" hasCustomPrompt="1"/>
          </p:nvPr>
        </p:nvSpPr>
        <p:spPr>
          <a:xfrm>
            <a:off x="168089" y="3931560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t-IT" noProof="0" dirty="0" smtClean="0"/>
              <a:t>Data</a:t>
            </a:r>
          </a:p>
        </p:txBody>
      </p:sp>
      <p:sp>
        <p:nvSpPr>
          <p:cNvPr id="18" name="Segnaposto testo 16"/>
          <p:cNvSpPr>
            <a:spLocks noGrp="1"/>
          </p:cNvSpPr>
          <p:nvPr>
            <p:ph type="body" sz="quarter" idx="48" hasCustomPrompt="1"/>
          </p:nvPr>
        </p:nvSpPr>
        <p:spPr>
          <a:xfrm>
            <a:off x="168089" y="4780776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t-IT" noProof="0" dirty="0" smtClean="0"/>
              <a:t>Data</a:t>
            </a:r>
          </a:p>
        </p:txBody>
      </p:sp>
      <p:sp>
        <p:nvSpPr>
          <p:cNvPr id="19" name="Segnaposto testo 16"/>
          <p:cNvSpPr>
            <a:spLocks noGrp="1"/>
          </p:cNvSpPr>
          <p:nvPr>
            <p:ph type="body" sz="quarter" idx="56" hasCustomPrompt="1"/>
          </p:nvPr>
        </p:nvSpPr>
        <p:spPr>
          <a:xfrm>
            <a:off x="168089" y="562999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t-IT" noProof="0" dirty="0" smtClean="0"/>
              <a:t>Data</a:t>
            </a:r>
          </a:p>
        </p:txBody>
      </p:sp>
      <p:sp>
        <p:nvSpPr>
          <p:cNvPr id="20" name="Segnaposto testo 16"/>
          <p:cNvSpPr>
            <a:spLocks noGrp="1"/>
          </p:cNvSpPr>
          <p:nvPr>
            <p:ph type="body" sz="quarter" idx="64" hasCustomPrompt="1"/>
          </p:nvPr>
        </p:nvSpPr>
        <p:spPr>
          <a:xfrm>
            <a:off x="168089" y="6479209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t-IT" noProof="0" dirty="0" smtClean="0"/>
              <a:t>Data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650343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6.00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943559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6.30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1236774" y="65532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7.00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1529991" y="65531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7.30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1823207" y="65531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8.00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2116422" y="655317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8.30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409639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9.00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2996070" y="655315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10.00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3289286" y="655314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10.30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3582503" y="655313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11.00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3875718" y="655312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11.30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4168935" y="65531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12.00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4462151" y="65531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12.30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4755366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13.00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504858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13.30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534179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14.00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5635014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14:30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5928231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15.00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CasellaDiTesto 38"/>
          <p:cNvSpPr txBox="1"/>
          <p:nvPr/>
        </p:nvSpPr>
        <p:spPr>
          <a:xfrm>
            <a:off x="622144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15.30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6514662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16.00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680787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16.30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7101095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17.00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7394310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17.30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4" name="CasellaDiTesto 43"/>
          <p:cNvSpPr txBox="1"/>
          <p:nvPr/>
        </p:nvSpPr>
        <p:spPr>
          <a:xfrm>
            <a:off x="768752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18.00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798074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18.30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6" name="CasellaDiTesto 45"/>
          <p:cNvSpPr txBox="1"/>
          <p:nvPr/>
        </p:nvSpPr>
        <p:spPr>
          <a:xfrm>
            <a:off x="8273958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19.00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7" name="CasellaDiTesto 46"/>
          <p:cNvSpPr txBox="1"/>
          <p:nvPr/>
        </p:nvSpPr>
        <p:spPr>
          <a:xfrm>
            <a:off x="8567175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19.30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8" name="CasellaDiTesto 47"/>
          <p:cNvSpPr txBox="1"/>
          <p:nvPr/>
        </p:nvSpPr>
        <p:spPr>
          <a:xfrm>
            <a:off x="8860391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20.00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2702855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750" noProof="0" dirty="0" smtClean="0">
                <a:solidFill>
                  <a:schemeClr val="tx2"/>
                </a:solidFill>
                <a:latin typeface="+mn-lt"/>
              </a:rPr>
              <a:t>9.30</a:t>
            </a:r>
            <a:endParaRPr lang="it-IT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Segnaposto testo 16"/>
          <p:cNvSpPr>
            <a:spLocks noGrp="1"/>
          </p:cNvSpPr>
          <p:nvPr>
            <p:ph type="body" sz="quarter" idx="73" hasCustomPrompt="1"/>
          </p:nvPr>
        </p:nvSpPr>
        <p:spPr>
          <a:xfrm>
            <a:off x="1231942" y="6073170"/>
            <a:ext cx="2335574" cy="784830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lang="it-IT" altLang="zh-CN" sz="1000" b="0" i="0" u="none" strike="noStrike" baseline="0" smtClean="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t-IT" altLang="zh-CN" sz="1000" b="0" i="0" u="none" strike="noStrike" baseline="0" noProof="0" dirty="0" smtClean="0">
                <a:solidFill>
                  <a:srgbClr val="FFFFFF"/>
                </a:solidFill>
                <a:latin typeface="Arial" panose="020B0604020202020204" pitchFamily="34" charset="0"/>
              </a:rPr>
              <a:t>Aggiungere qui un argomento o una nota. Ridimensionare, spostare, copiare o eliminare le caselle delle note per creare un programma personalizzato</a:t>
            </a:r>
            <a:r>
              <a:rPr lang="it-IT" noProof="0" dirty="0" smtClean="0"/>
              <a:t>.</a:t>
            </a:r>
          </a:p>
        </p:txBody>
      </p:sp>
      <p:sp>
        <p:nvSpPr>
          <p:cNvPr id="53" name="Segnaposto testo 16"/>
          <p:cNvSpPr>
            <a:spLocks noGrp="1"/>
          </p:cNvSpPr>
          <p:nvPr>
            <p:ph type="body" sz="quarter" idx="74" hasCustomPrompt="1"/>
          </p:nvPr>
        </p:nvSpPr>
        <p:spPr>
          <a:xfrm>
            <a:off x="5330073" y="6073170"/>
            <a:ext cx="2343151" cy="784830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t-IT" altLang="zh-CN" sz="1000" b="0" i="0" u="none" strike="noStrike" baseline="0" noProof="0" dirty="0" smtClean="0">
                <a:solidFill>
                  <a:srgbClr val="FFFFFF"/>
                </a:solidFill>
                <a:latin typeface="Arial" panose="020B0604020202020204" pitchFamily="34" charset="0"/>
              </a:rPr>
              <a:t>Aggiungere qui un argomento o una nota. Ridimensionare, spostare, copiare o eliminare le caselle delle note per creare un programma personalizzato</a:t>
            </a:r>
            <a:r>
              <a:rPr lang="it-IT" noProof="0" dirty="0" smtClean="0"/>
              <a:t>.</a:t>
            </a:r>
          </a:p>
        </p:txBody>
      </p:sp>
      <p:sp>
        <p:nvSpPr>
          <p:cNvPr id="54" name="Segnaposto testo 16"/>
          <p:cNvSpPr>
            <a:spLocks noGrp="1"/>
          </p:cNvSpPr>
          <p:nvPr>
            <p:ph type="body" sz="quarter" idx="75" hasCustomPrompt="1"/>
          </p:nvPr>
        </p:nvSpPr>
        <p:spPr>
          <a:xfrm>
            <a:off x="2109123" y="1184414"/>
            <a:ext cx="1168439" cy="36933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lang="it-IT" altLang="zh-CN" sz="1000" b="0" i="0" u="none" strike="noStrike" baseline="0" smtClean="0"/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t-IT" altLang="zh-CN" sz="1000" b="0" i="0" u="none" strike="noStrike" baseline="0" noProof="0" dirty="0" smtClean="0">
                <a:solidFill>
                  <a:srgbClr val="FFFFFF"/>
                </a:solidFill>
                <a:latin typeface="Arial" panose="020B0604020202020204" pitchFamily="34" charset="0"/>
              </a:rPr>
              <a:t>Argomento o nota</a:t>
            </a:r>
            <a:endParaRPr lang="it-IT" noProof="0" dirty="0" smtClean="0"/>
          </a:p>
        </p:txBody>
      </p:sp>
      <p:sp>
        <p:nvSpPr>
          <p:cNvPr id="55" name="Segnaposto testo 16"/>
          <p:cNvSpPr>
            <a:spLocks noGrp="1"/>
          </p:cNvSpPr>
          <p:nvPr>
            <p:ph type="body" sz="quarter" idx="76" hasCustomPrompt="1"/>
          </p:nvPr>
        </p:nvSpPr>
        <p:spPr>
          <a:xfrm>
            <a:off x="5040442" y="1184414"/>
            <a:ext cx="1169280" cy="36933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lang="it-IT" altLang="zh-CN" sz="1000" b="0" i="0" u="none" strike="noStrike" baseline="0" smtClean="0"/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t-IT" altLang="zh-CN" sz="1000" b="0" i="0" u="none" strike="noStrike" baseline="0" noProof="0" dirty="0" smtClean="0">
                <a:solidFill>
                  <a:srgbClr val="FFFFFF"/>
                </a:solidFill>
                <a:latin typeface="Arial" panose="020B0604020202020204" pitchFamily="34" charset="0"/>
              </a:rPr>
              <a:t>Argomento o nota</a:t>
            </a:r>
            <a:endParaRPr lang="it-IT" noProof="0" dirty="0" smtClean="0"/>
          </a:p>
        </p:txBody>
      </p:sp>
      <p:sp>
        <p:nvSpPr>
          <p:cNvPr id="56" name="Segnaposto testo 16"/>
          <p:cNvSpPr>
            <a:spLocks noGrp="1"/>
          </p:cNvSpPr>
          <p:nvPr>
            <p:ph type="body" sz="quarter" idx="77" hasCustomPrompt="1"/>
          </p:nvPr>
        </p:nvSpPr>
        <p:spPr>
          <a:xfrm>
            <a:off x="3280698" y="2097987"/>
            <a:ext cx="1462944" cy="23083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lang="it-IT" altLang="zh-CN" sz="1000" b="0" i="0" u="none" strike="noStrike" baseline="0" smtClean="0"/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t-IT" altLang="zh-CN" sz="1000" b="0" i="0" u="none" strike="noStrike" baseline="0" noProof="0" dirty="0" smtClean="0">
                <a:solidFill>
                  <a:srgbClr val="FFFFFF"/>
                </a:solidFill>
                <a:latin typeface="Arial" panose="020B0604020202020204" pitchFamily="34" charset="0"/>
              </a:rPr>
              <a:t>Argomento o nota</a:t>
            </a:r>
            <a:endParaRPr lang="it-IT" noProof="0" dirty="0" smtClean="0"/>
          </a:p>
        </p:txBody>
      </p:sp>
      <p:sp>
        <p:nvSpPr>
          <p:cNvPr id="57" name="Segnaposto testo 16"/>
          <p:cNvSpPr>
            <a:spLocks noGrp="1"/>
          </p:cNvSpPr>
          <p:nvPr>
            <p:ph type="body" sz="quarter" idx="78" hasCustomPrompt="1"/>
          </p:nvPr>
        </p:nvSpPr>
        <p:spPr>
          <a:xfrm>
            <a:off x="6502938" y="2097987"/>
            <a:ext cx="1466080" cy="23083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lang="it-IT" altLang="zh-CN" sz="1000" b="0" i="0" u="none" strike="noStrike" baseline="0" smtClean="0"/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t-IT" altLang="zh-CN" sz="1000" b="0" i="0" u="none" strike="noStrike" baseline="0" noProof="0" dirty="0" smtClean="0">
                <a:solidFill>
                  <a:srgbClr val="FFFFFF"/>
                </a:solidFill>
                <a:latin typeface="Arial" panose="020B0604020202020204" pitchFamily="34" charset="0"/>
              </a:rPr>
              <a:t>Argomento o nota</a:t>
            </a:r>
            <a:endParaRPr lang="it-IT" noProof="0" dirty="0" smtClean="0"/>
          </a:p>
        </p:txBody>
      </p:sp>
      <p:sp>
        <p:nvSpPr>
          <p:cNvPr id="58" name="Segnaposto testo 16"/>
          <p:cNvSpPr>
            <a:spLocks noGrp="1"/>
          </p:cNvSpPr>
          <p:nvPr>
            <p:ph type="body" sz="quarter" idx="79" hasCustomPrompt="1"/>
          </p:nvPr>
        </p:nvSpPr>
        <p:spPr>
          <a:xfrm>
            <a:off x="2109123" y="2864719"/>
            <a:ext cx="1169194" cy="36933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lang="it-IT" altLang="zh-CN" sz="1000" b="0" i="0" u="none" strike="noStrike" baseline="0" smtClean="0"/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t-IT" altLang="zh-CN" sz="1000" b="0" i="0" u="none" strike="noStrike" baseline="0" noProof="0" dirty="0" smtClean="0">
                <a:solidFill>
                  <a:srgbClr val="FFFFFF"/>
                </a:solidFill>
                <a:latin typeface="Arial" panose="020B0604020202020204" pitchFamily="34" charset="0"/>
              </a:rPr>
              <a:t>Argomento o nota</a:t>
            </a:r>
            <a:endParaRPr lang="it-IT" noProof="0" dirty="0" smtClean="0"/>
          </a:p>
        </p:txBody>
      </p:sp>
      <p:sp>
        <p:nvSpPr>
          <p:cNvPr id="59" name="Segnaposto testo 16"/>
          <p:cNvSpPr>
            <a:spLocks noGrp="1"/>
          </p:cNvSpPr>
          <p:nvPr>
            <p:ph type="body" sz="quarter" idx="80" hasCustomPrompt="1"/>
          </p:nvPr>
        </p:nvSpPr>
        <p:spPr>
          <a:xfrm>
            <a:off x="5038061" y="2864719"/>
            <a:ext cx="1171661" cy="36933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lang="it-IT" altLang="zh-CN" sz="1000" b="0" i="0" u="none" strike="noStrike" baseline="0" smtClean="0"/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t-IT" altLang="zh-CN" sz="1000" b="0" i="0" u="none" strike="noStrike" baseline="0" noProof="0" dirty="0" smtClean="0">
                <a:solidFill>
                  <a:srgbClr val="FFFFFF"/>
                </a:solidFill>
                <a:latin typeface="Arial" panose="020B0604020202020204" pitchFamily="34" charset="0"/>
              </a:rPr>
              <a:t>Argomento o nota</a:t>
            </a:r>
            <a:endParaRPr lang="it-IT" noProof="0" dirty="0" smtClean="0"/>
          </a:p>
        </p:txBody>
      </p:sp>
      <p:sp>
        <p:nvSpPr>
          <p:cNvPr id="60" name="Segnaposto testo 16"/>
          <p:cNvSpPr>
            <a:spLocks noGrp="1"/>
          </p:cNvSpPr>
          <p:nvPr>
            <p:ph type="body" sz="quarter" idx="81" hasCustomPrompt="1"/>
          </p:nvPr>
        </p:nvSpPr>
        <p:spPr>
          <a:xfrm>
            <a:off x="3278317" y="3785399"/>
            <a:ext cx="1465325" cy="23083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lang="it-IT" altLang="zh-CN" sz="1000" b="0" i="0" u="none" strike="noStrike" baseline="0" smtClean="0"/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t-IT" altLang="zh-CN" sz="1000" b="0" i="0" u="none" strike="noStrike" baseline="0" noProof="0" dirty="0" smtClean="0">
                <a:solidFill>
                  <a:srgbClr val="FFFFFF"/>
                </a:solidFill>
                <a:latin typeface="Arial" panose="020B0604020202020204" pitchFamily="34" charset="0"/>
              </a:rPr>
              <a:t>Argomento o nota</a:t>
            </a:r>
            <a:endParaRPr lang="it-IT" noProof="0" dirty="0" smtClean="0"/>
          </a:p>
        </p:txBody>
      </p:sp>
      <p:sp>
        <p:nvSpPr>
          <p:cNvPr id="61" name="Segnaposto testo 16"/>
          <p:cNvSpPr>
            <a:spLocks noGrp="1"/>
          </p:cNvSpPr>
          <p:nvPr>
            <p:ph type="body" sz="quarter" idx="82" hasCustomPrompt="1"/>
          </p:nvPr>
        </p:nvSpPr>
        <p:spPr>
          <a:xfrm>
            <a:off x="6502938" y="3785399"/>
            <a:ext cx="1466080" cy="23083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lang="it-IT" altLang="zh-CN" sz="1000" b="0" i="0" u="none" strike="noStrike" baseline="0" smtClean="0"/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t-IT" altLang="zh-CN" sz="1000" b="0" i="0" u="none" strike="noStrike" baseline="0" noProof="0" dirty="0" smtClean="0">
                <a:solidFill>
                  <a:srgbClr val="FFFFFF"/>
                </a:solidFill>
                <a:latin typeface="Arial" panose="020B0604020202020204" pitchFamily="34" charset="0"/>
              </a:rPr>
              <a:t>Argomento o nota</a:t>
            </a:r>
            <a:endParaRPr lang="it-IT" noProof="0" dirty="0" smtClean="0"/>
          </a:p>
        </p:txBody>
      </p:sp>
      <p:sp>
        <p:nvSpPr>
          <p:cNvPr id="62" name="Segnaposto testo 16"/>
          <p:cNvSpPr>
            <a:spLocks noGrp="1"/>
          </p:cNvSpPr>
          <p:nvPr>
            <p:ph type="body" sz="quarter" idx="83" hasCustomPrompt="1"/>
          </p:nvPr>
        </p:nvSpPr>
        <p:spPr>
          <a:xfrm>
            <a:off x="5330073" y="4624579"/>
            <a:ext cx="3225376" cy="23083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lang="it-IT" altLang="zh-CN" sz="1000" b="0" i="0" u="none" strike="noStrike" baseline="0" smtClean="0"/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t-IT" altLang="zh-CN" sz="1000" b="0" i="0" u="none" strike="noStrike" baseline="0" noProof="0" dirty="0" smtClean="0">
                <a:solidFill>
                  <a:srgbClr val="FFFFFF"/>
                </a:solidFill>
                <a:latin typeface="Arial" panose="020B0604020202020204" pitchFamily="34" charset="0"/>
              </a:rPr>
              <a:t>Argomento o nota</a:t>
            </a:r>
            <a:endParaRPr lang="it-IT" noProof="0" dirty="0" smtClean="0"/>
          </a:p>
        </p:txBody>
      </p:sp>
      <p:sp>
        <p:nvSpPr>
          <p:cNvPr id="63" name="Segnaposto testo 16"/>
          <p:cNvSpPr>
            <a:spLocks noGrp="1"/>
          </p:cNvSpPr>
          <p:nvPr>
            <p:ph type="body" sz="quarter" idx="84" hasCustomPrompt="1"/>
          </p:nvPr>
        </p:nvSpPr>
        <p:spPr>
          <a:xfrm>
            <a:off x="2990186" y="5490566"/>
            <a:ext cx="4099184" cy="230832"/>
          </a:xfrm>
          <a:solidFill>
            <a:schemeClr val="tx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lang="it-IT" altLang="zh-CN" sz="1000" b="0" i="0" u="none" strike="noStrike" baseline="0" smtClean="0"/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it-IT" altLang="zh-CN" sz="1000" b="0" i="0" u="none" strike="noStrike" baseline="0" noProof="0" dirty="0" smtClean="0">
                <a:solidFill>
                  <a:srgbClr val="FFFFFF"/>
                </a:solidFill>
                <a:latin typeface="Arial" panose="020B0604020202020204" pitchFamily="34" charset="0"/>
              </a:rPr>
              <a:t>Argomento o nota</a:t>
            </a:r>
            <a:endParaRPr lang="it-IT" noProof="0" dirty="0" smtClean="0"/>
          </a:p>
        </p:txBody>
      </p:sp>
    </p:spTree>
    <p:extLst>
      <p:ext uri="{BB962C8B-B14F-4D97-AF65-F5344CB8AC3E}">
        <p14:creationId xmlns:p14="http://schemas.microsoft.com/office/powerpoint/2010/main" val="297685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/>
        </p:nvSpPr>
        <p:spPr>
          <a:xfrm>
            <a:off x="0" y="933450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 u="none" noProof="0" dirty="0"/>
          </a:p>
        </p:txBody>
      </p:sp>
      <p:sp>
        <p:nvSpPr>
          <p:cNvPr id="18" name="Rettangolo 17"/>
          <p:cNvSpPr/>
          <p:nvPr/>
        </p:nvSpPr>
        <p:spPr>
          <a:xfrm>
            <a:off x="0" y="2626179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 u="none" noProof="0" dirty="0"/>
          </a:p>
        </p:txBody>
      </p:sp>
      <p:sp>
        <p:nvSpPr>
          <p:cNvPr id="19" name="Rettangolo 18"/>
          <p:cNvSpPr/>
          <p:nvPr/>
        </p:nvSpPr>
        <p:spPr>
          <a:xfrm>
            <a:off x="0" y="4318907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 u="none" noProof="0" dirty="0"/>
          </a:p>
        </p:txBody>
      </p:sp>
      <p:sp>
        <p:nvSpPr>
          <p:cNvPr id="20" name="Rettangolo 19"/>
          <p:cNvSpPr/>
          <p:nvPr/>
        </p:nvSpPr>
        <p:spPr>
          <a:xfrm>
            <a:off x="0" y="6011636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 u="none" noProof="0" dirty="0"/>
          </a:p>
        </p:txBody>
      </p:sp>
      <p:grpSp>
        <p:nvGrpSpPr>
          <p:cNvPr id="43" name="Gruppo 42"/>
          <p:cNvGrpSpPr/>
          <p:nvPr/>
        </p:nvGrpSpPr>
        <p:grpSpPr>
          <a:xfrm>
            <a:off x="649288" y="609600"/>
            <a:ext cx="8494712" cy="6248400"/>
            <a:chOff x="649288" y="609600"/>
            <a:chExt cx="8380410" cy="6248400"/>
          </a:xfrm>
        </p:grpSpPr>
        <p:sp>
          <p:nvSpPr>
            <p:cNvPr id="27" name="Rettangolo 26"/>
            <p:cNvSpPr/>
            <p:nvPr/>
          </p:nvSpPr>
          <p:spPr>
            <a:xfrm>
              <a:off x="874071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800" u="none" noProof="0" dirty="0"/>
            </a:p>
          </p:txBody>
        </p:sp>
        <p:sp>
          <p:nvSpPr>
            <p:cNvPr id="28" name="Rettangolo 27"/>
            <p:cNvSpPr/>
            <p:nvPr/>
          </p:nvSpPr>
          <p:spPr>
            <a:xfrm>
              <a:off x="8162764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800" u="none" noProof="0" dirty="0"/>
            </a:p>
          </p:txBody>
        </p:sp>
        <p:sp>
          <p:nvSpPr>
            <p:cNvPr id="29" name="Rettangolo 28"/>
            <p:cNvSpPr/>
            <p:nvPr/>
          </p:nvSpPr>
          <p:spPr>
            <a:xfrm>
              <a:off x="758480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800" u="none" noProof="0" dirty="0"/>
            </a:p>
          </p:txBody>
        </p:sp>
        <p:sp>
          <p:nvSpPr>
            <p:cNvPr id="30" name="Rettangolo 29"/>
            <p:cNvSpPr/>
            <p:nvPr/>
          </p:nvSpPr>
          <p:spPr>
            <a:xfrm>
              <a:off x="700684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800" u="none" noProof="0" dirty="0"/>
            </a:p>
          </p:txBody>
        </p:sp>
        <p:sp>
          <p:nvSpPr>
            <p:cNvPr id="31" name="Rettangolo 30"/>
            <p:cNvSpPr/>
            <p:nvPr/>
          </p:nvSpPr>
          <p:spPr>
            <a:xfrm>
              <a:off x="642888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800" u="none" noProof="0" dirty="0"/>
            </a:p>
          </p:txBody>
        </p:sp>
        <p:sp>
          <p:nvSpPr>
            <p:cNvPr id="32" name="Rettangolo 31"/>
            <p:cNvSpPr/>
            <p:nvPr/>
          </p:nvSpPr>
          <p:spPr>
            <a:xfrm>
              <a:off x="585092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800" u="none" noProof="0" dirty="0"/>
            </a:p>
          </p:txBody>
        </p:sp>
        <p:sp>
          <p:nvSpPr>
            <p:cNvPr id="33" name="Rettangolo 32"/>
            <p:cNvSpPr/>
            <p:nvPr/>
          </p:nvSpPr>
          <p:spPr>
            <a:xfrm>
              <a:off x="527296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800" u="none" noProof="0" dirty="0"/>
            </a:p>
          </p:txBody>
        </p:sp>
        <p:sp>
          <p:nvSpPr>
            <p:cNvPr id="34" name="Rettangolo 33"/>
            <p:cNvSpPr/>
            <p:nvPr/>
          </p:nvSpPr>
          <p:spPr>
            <a:xfrm>
              <a:off x="469500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800" u="none" noProof="0" dirty="0"/>
            </a:p>
          </p:txBody>
        </p:sp>
        <p:sp>
          <p:nvSpPr>
            <p:cNvPr id="35" name="Rettangolo 34"/>
            <p:cNvSpPr/>
            <p:nvPr/>
          </p:nvSpPr>
          <p:spPr>
            <a:xfrm>
              <a:off x="411704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800" u="none" noProof="0" dirty="0"/>
            </a:p>
          </p:txBody>
        </p:sp>
        <p:sp>
          <p:nvSpPr>
            <p:cNvPr id="36" name="Rettangolo 35"/>
            <p:cNvSpPr/>
            <p:nvPr/>
          </p:nvSpPr>
          <p:spPr>
            <a:xfrm>
              <a:off x="353908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800" u="none" noProof="0" dirty="0"/>
            </a:p>
          </p:txBody>
        </p:sp>
        <p:sp>
          <p:nvSpPr>
            <p:cNvPr id="37" name="Rettangolo 36"/>
            <p:cNvSpPr/>
            <p:nvPr/>
          </p:nvSpPr>
          <p:spPr>
            <a:xfrm>
              <a:off x="296112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800" u="none" noProof="0" dirty="0"/>
            </a:p>
          </p:txBody>
        </p:sp>
        <p:sp>
          <p:nvSpPr>
            <p:cNvPr id="38" name="Rettangolo 37"/>
            <p:cNvSpPr/>
            <p:nvPr/>
          </p:nvSpPr>
          <p:spPr>
            <a:xfrm>
              <a:off x="238316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800" u="none" noProof="0" dirty="0"/>
            </a:p>
          </p:txBody>
        </p:sp>
        <p:sp>
          <p:nvSpPr>
            <p:cNvPr id="39" name="Rettangolo 38"/>
            <p:cNvSpPr/>
            <p:nvPr/>
          </p:nvSpPr>
          <p:spPr>
            <a:xfrm>
              <a:off x="180520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800" u="none" noProof="0" dirty="0"/>
            </a:p>
          </p:txBody>
        </p:sp>
        <p:sp>
          <p:nvSpPr>
            <p:cNvPr id="40" name="Rettangolo 39"/>
            <p:cNvSpPr/>
            <p:nvPr/>
          </p:nvSpPr>
          <p:spPr>
            <a:xfrm>
              <a:off x="122724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800" u="none" noProof="0" dirty="0"/>
            </a:p>
          </p:txBody>
        </p:sp>
        <p:sp>
          <p:nvSpPr>
            <p:cNvPr id="41" name="Rettangolo 40"/>
            <p:cNvSpPr/>
            <p:nvPr/>
          </p:nvSpPr>
          <p:spPr>
            <a:xfrm>
              <a:off x="64928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800" u="none" noProof="0" dirty="0"/>
            </a:p>
          </p:txBody>
        </p:sp>
      </p:grpSp>
      <p:sp>
        <p:nvSpPr>
          <p:cNvPr id="16" name="Rettangolo 15"/>
          <p:cNvSpPr/>
          <p:nvPr/>
        </p:nvSpPr>
        <p:spPr bwMode="ltGray">
          <a:xfrm>
            <a:off x="0" y="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 u="none" noProof="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 bwMode="white">
          <a:xfrm>
            <a:off x="225246" y="160590"/>
            <a:ext cx="7547156" cy="365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6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dirty="0" smtClean="0"/>
              <a:t>Fare clic per modificare gli stili del testo dello schema</a:t>
            </a:r>
          </a:p>
          <a:p>
            <a:pPr lvl="1"/>
            <a:r>
              <a:rPr lang="it-IT" noProof="0" dirty="0" smtClean="0"/>
              <a:t>Secondo livello</a:t>
            </a:r>
          </a:p>
          <a:p>
            <a:pPr lvl="2"/>
            <a:r>
              <a:rPr lang="it-IT" noProof="0" dirty="0" smtClean="0"/>
              <a:t>Terzo livello</a:t>
            </a:r>
          </a:p>
          <a:p>
            <a:pPr lvl="3"/>
            <a:r>
              <a:rPr lang="it-IT" noProof="0" dirty="0" smtClean="0"/>
              <a:t>Quarto livello</a:t>
            </a:r>
          </a:p>
          <a:p>
            <a:pPr lvl="4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u="none">
                <a:solidFill>
                  <a:schemeClr val="tx1"/>
                </a:solidFill>
              </a:defRPr>
            </a:lvl1pPr>
          </a:lstStyle>
          <a:p>
            <a:fld id="{C81FA917-A288-4012-8810-AB5659B676E9}" type="datetime1">
              <a:rPr lang="it-IT" noProof="0" smtClean="0"/>
              <a:pPr/>
              <a:t>26/07/2013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u="none">
                <a:solidFill>
                  <a:schemeClr val="tx1"/>
                </a:solidFill>
              </a:defRPr>
            </a:lvl1pPr>
          </a:lstStyle>
          <a:p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u="none">
                <a:solidFill>
                  <a:schemeClr val="tx1"/>
                </a:solidFill>
              </a:defRPr>
            </a:lvl1pPr>
          </a:lstStyle>
          <a:p>
            <a:fld id="{F13ADCE2-49EB-4E10-8BFC-748743852E47}" type="slidenum">
              <a:rPr lang="it-IT" noProof="0" smtClean="0"/>
              <a:pPr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32692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u="none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u="none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u="none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u="none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Programma del corso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2013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it-IT" dirty="0" smtClean="0"/>
              <a:t>21 </a:t>
            </a:r>
            <a:r>
              <a:rPr lang="it-IT" dirty="0" err="1" smtClean="0"/>
              <a:t>ott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it-IT" dirty="0" smtClean="0"/>
              <a:t>22 </a:t>
            </a:r>
            <a:r>
              <a:rPr lang="it-IT" dirty="0" err="1" smtClean="0"/>
              <a:t>ott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it-IT" dirty="0" smtClean="0"/>
              <a:t>23 </a:t>
            </a:r>
            <a:r>
              <a:rPr lang="it-IT" dirty="0" err="1" smtClean="0"/>
              <a:t>ott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it-IT" dirty="0" smtClean="0"/>
              <a:t>24 </a:t>
            </a:r>
            <a:r>
              <a:rPr lang="it-IT" dirty="0" err="1" smtClean="0"/>
              <a:t>ott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it-IT" dirty="0" smtClean="0"/>
              <a:t>25 </a:t>
            </a:r>
            <a:r>
              <a:rPr lang="it-IT" dirty="0" err="1" smtClean="0"/>
              <a:t>ott</a:t>
            </a:r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it-IT" dirty="0" smtClean="0"/>
              <a:t>26 </a:t>
            </a:r>
            <a:r>
              <a:rPr lang="it-IT" dirty="0" err="1" smtClean="0"/>
              <a:t>ott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it-IT" dirty="0" smtClean="0"/>
              <a:t>27 </a:t>
            </a:r>
            <a:r>
              <a:rPr lang="it-IT" dirty="0" err="1" smtClean="0"/>
              <a:t>ott</a:t>
            </a:r>
            <a:endParaRPr lang="it-IT" dirty="0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73"/>
          </p:nvPr>
        </p:nvSpPr>
        <p:spPr>
          <a:xfrm>
            <a:off x="1231401" y="6216734"/>
            <a:ext cx="2335574" cy="420628"/>
          </a:xfrm>
        </p:spPr>
        <p:txBody>
          <a:bodyPr/>
          <a:lstStyle/>
          <a:p>
            <a:r>
              <a:rPr lang="it-IT" dirty="0" smtClean="0"/>
              <a:t>Studiare per il test di algebra</a:t>
            </a:r>
          </a:p>
          <a:p>
            <a:r>
              <a:rPr lang="it-IT" dirty="0" smtClean="0"/>
              <a:t>Compito di italiano</a:t>
            </a:r>
            <a:endParaRPr lang="it-IT" dirty="0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74"/>
          </p:nvPr>
        </p:nvSpPr>
        <p:spPr>
          <a:xfrm>
            <a:off x="5329532" y="6216734"/>
            <a:ext cx="2343151" cy="420628"/>
          </a:xfrm>
        </p:spPr>
        <p:txBody>
          <a:bodyPr/>
          <a:lstStyle/>
          <a:p>
            <a:r>
              <a:rPr lang="it-IT" sz="1000" dirty="0" smtClean="0"/>
              <a:t>Comprare il materiale per arte</a:t>
            </a:r>
          </a:p>
          <a:p>
            <a:r>
              <a:rPr lang="it-IT" sz="1000" dirty="0" smtClean="0"/>
              <a:t>Chiedere soldi a papà</a:t>
            </a:r>
            <a:endParaRPr lang="it-IT" sz="1000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75"/>
          </p:nvPr>
        </p:nvSpPr>
        <p:spPr>
          <a:xfrm>
            <a:off x="2114550" y="1197953"/>
            <a:ext cx="1168439" cy="230832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Italiano 101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76"/>
          </p:nvPr>
        </p:nvSpPr>
        <p:spPr>
          <a:xfrm>
            <a:off x="5045869" y="1197953"/>
            <a:ext cx="1169280" cy="230832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Arte 101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Algebra 101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Informatica 108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79"/>
          </p:nvPr>
        </p:nvSpPr>
        <p:spPr>
          <a:xfrm>
            <a:off x="2114550" y="2897470"/>
            <a:ext cx="1169194" cy="230832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Italiano 101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80"/>
          </p:nvPr>
        </p:nvSpPr>
        <p:spPr>
          <a:xfrm>
            <a:off x="5043488" y="2897470"/>
            <a:ext cx="1171661" cy="230832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Arte 101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9" name="Segnaposto testo 18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Algebra 101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0" name="Segnaposto testo 19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Informatica 108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1" name="Segnaposto testo 20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Studio arte 101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2" name="Segnaposto testo 21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RACCOLTA FONDI PER LA SQUADRA DI CALCIO!!!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219262"/>
      </p:ext>
    </p:extLst>
  </p:cSld>
  <p:clrMapOvr>
    <a:masterClrMapping/>
  </p:clrMapOvr>
</p:sld>
</file>

<file path=ppt/theme/theme1.xml><?xml version="1.0" encoding="utf-8"?>
<a:theme xmlns:a="http://schemas.openxmlformats.org/drawingml/2006/main" name="ProgrammaCorso_PerOrario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Time.potx" id="{EA70457A-87F3-4A54-BE2E-ABC213883D25}" vid="{57EE2DD1-2F99-4BC0-80F7-9222E1E8CF46}"/>
    </a:ext>
  </a:extLst>
</a:theme>
</file>

<file path=ppt/theme/theme2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09EB50-D95B-4182-9F4E-A3FA35FBEF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DCFED1F-C95D-46EF-B47E-6D0D3DF18C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A588FC-3A49-465B-B66C-02898E528ACD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</Words>
  <Application>Microsoft Office PowerPoint</Application>
  <PresentationFormat>Presentazione su schermo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Impact</vt:lpstr>
      <vt:lpstr>ProgrammaCorso_PerOrario</vt:lpstr>
      <vt:lpstr>Programma del corso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2013-04-04T16:36:45Z</dcterms:created>
  <dcterms:modified xsi:type="dcterms:W3CDTF">2013-07-26T11:24:48Z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