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24" autoAdjust="0"/>
  </p:normalViewPr>
  <p:slideViewPr>
    <p:cSldViewPr>
      <p:cViewPr varScale="1">
        <p:scale>
          <a:sx n="114" d="100"/>
          <a:sy n="114" d="100"/>
        </p:scale>
        <p:origin x="77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296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DEA829-FF27-418E-B0B1-0C6B5CE553CF}" type="datetime1">
              <a:rPr lang="it-IT" smtClean="0"/>
              <a:t>05/07/2017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543E9F2-42CE-4EA8-B7B9-3B23734E7C3E}" type="datetime1">
              <a:rPr lang="it-IT" noProof="0" smtClean="0"/>
              <a:t>05/07/2017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522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1920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9648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9367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2243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231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1804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441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8270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1978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46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818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enna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sfondo" descr="Casa di mattoni con la neve sul tetto, in un paesaggio nevoso, con il fumo che esce dal fumaiolo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Forma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0" name="Figura a mano libera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1" name="Figura a mano libera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2" name="Figura a mano libera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3" name="Figura a mano libera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4" name="Figura a mano libera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5" name="Figura a mano libera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6" name="Figura a mano libera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7" name="Figura a mano libera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8" name="Figura a mano libera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9" name="Figura a mano libera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0" name="Figura a mano libera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1" name="Figura a mano libera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2" name="Figura a mano libera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3" name="Figura a mano libera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4" name="Figura a mano libera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5" name="Figura a mano libera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6" name="Figura a mano libera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7" name="Figura a mano libera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8" name="Figura a mano libera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9" name="Figura a mano libera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0" name="Figura a mano libera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1" name="Figura a mano libera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2" name="Figura a mano libera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3" name="Figura a mano libera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4" name="Figura a mano libera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5" name="Ovale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6" name="Figura a mano libera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7" name="Figura a mano libera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8" name="Ovale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9" name="Ovale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0" name="Ovale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1" name="Figura a mano libera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6" name="Figura a mano libera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4" name="Figura a mano libera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2" name="Figura a mano libera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3" name="Figura a mano libera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4" name="Figura a mano libera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6" name="Figura a mano libera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7" name="Rettangolo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8" name="Figura a mano libera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9" name="Figura a mano libera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0" name="Figura a mano libera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1" name="Figura a mano libera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2" name="Figura a mano libera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3" name="Figura a mano libera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4" name="Figura a mano libera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5" name="Figura a mano libera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6" name="Figura a mano libera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7" name="Figura a mano libera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8" name="Figura a mano libera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9" name="Figura a mano libera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0" name="Figura a mano libera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1" name="Figura a mano libera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2" name="Figura a mano libera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3" name="Figura a mano libera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4" name="Figura a mano libera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5" name="Figura a mano libera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6" name="Figura a mano libera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7" name="Figura a mano libera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8" name="Figura a mano libera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9" name="Figura a mano libera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0" name="Figura a mano libera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1" name="Figura a mano libera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2" name="Figura a mano libera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3" name="Figura a mano libera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4" name="Rettangolo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5" name="Figura a mano libera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6" name="Figura a mano libera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7" name="Figura a mano libera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8" name="Figura a mano libera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9" name="Figura a mano libera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0" name="Figura a mano libera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1" name="Figura a mano libera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26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27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01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02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03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05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04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2C507C"/>
                </a:solidFill>
              </a:rPr>
              <a:t>Gennaio</a:t>
            </a:r>
            <a:endParaRPr lang="it-IT" sz="36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FFFFFF"/>
                </a:solidFill>
              </a:rPr>
              <a:t>2017</a:t>
            </a:r>
            <a:endParaRPr lang="it-IT" sz="7200" cap="all" spc="-300" baseline="0" noProof="0" dirty="0">
              <a:solidFill>
                <a:srgbClr val="FFFFFF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Lunedì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Martedì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Mercoledì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Giovedì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Venerdì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Sabato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Domenica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to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uppo 4" descr="Zucche in un campo con foglie di autunno che si librano in ari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2" name="Figura a mano libera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3" name="Figura a mano libera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4" name="Figura a mano libera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6" name="Figura a mano libera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1" name="Figura a mano libera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2" name="Figura a mano libera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3" name="Figura a mano libera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4" name="Figura a mano libera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5" name="Figura a mano libera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6" name="Figura a mano libera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7" name="Figura a mano libera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8" name="Figura a mano libera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9" name="Figura a mano libera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0" name="Figura a mano libera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1" name="Figura a mano libera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2" name="Figura a mano libera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3" name="Figura a mano libera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4" name="Figura a mano libera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5" name="Rettangolo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6" name="Figura a mano libera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7" name="Figura a mano libera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8" name="Figura a mano libera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9" name="Figura a mano libera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0" name="Figura a mano libera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1" name="Figura a mano libera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2" name="Figura a mano libera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3" name="Figura a mano libera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4" name="Figura a mano libera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5" name="Figura a mano libera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6" name="Figura a mano libera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7" name="Figura a mano libera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8" name="Figura a mano libera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9" name="Figura a mano libera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0" name="Figura a mano libera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1" name="Figura a mano libera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2" name="Figura a mano libera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5" name="Figura a mano libera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6" name="Figura a mano libera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7" name="Figura a mano libera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8" name="Figura a mano libera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9" name="Figura a mano libera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0" name="Figura a mano libera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1" name="Figura a mano libera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2" name="Figura a mano libera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3" name="Figura a mano libera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4" name="Figura a mano libera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5" name="Figura a mano libera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6" name="Figura a mano libera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7" name="Figura a mano libera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8" name="Figura a mano libera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9" name="Figura a mano libera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0" name="Figura a mano libera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1" name="Figura a mano libera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2" name="Figura a mano libera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3" name="Figura a mano libera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4" name="Figura a mano libera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5" name="Figura a mano libera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6" name="Figura a mano libera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7" name="Figura a mano libera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8" name="Figura a mano libera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9" name="Figura a mano libera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0" name="Figura a mano libera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1" name="Figura a mano libera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2" name="Figura a mano libera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3" name="Figura a mano libera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4" name="Figura a mano libera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5" name="Figura a mano libera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6" name="Figura a mano libera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7" name="Figura a mano libera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8" name="Figura a mano libera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9" name="Figura a mano libera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0" name="Figura a mano libera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1" name="Figura a mano libera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2" name="Figura a mano libera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3" name="Figura a mano libera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4" name="Figura a mano libera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5" name="Figura a mano libera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6" name="Figura a mano libera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7" name="Figura a mano libera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8" name="Figura a mano libera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9" name="Figura a mano libera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0" name="Figura a mano libera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1" name="Figura a mano libera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2" name="Figura a mano libera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3" name="Figura a mano libera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4" name="Figura a mano libera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5" name="Figura a mano libera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6" name="Figura a mano libera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7" name="Figura a mano libera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8" name="Figura a mano libera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9" name="Figura a mano libera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0" name="Figura a mano libera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1" name="Figura a mano libera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2" name="Figura a mano libera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3" name="Figura a mano libera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4" name="Figura a mano libera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5" name="Figura a mano libera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6" name="Figura a mano libera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7" name="Figura a mano libera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8" name="Figura a mano libera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9" name="Figura a mano libera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0" name="Figura a mano libera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1" name="Figura a mano libera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25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26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  <a:endParaRPr lang="it-IT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01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02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03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05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04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	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noProof="0" dirty="0" smtClean="0"/>
              <a:t>Fare clic per inserire il testo</a:t>
            </a:r>
          </a:p>
          <a:p>
            <a:pPr lvl="0" rtl="0"/>
            <a:r>
              <a:rPr lang="it-IT" noProof="0" dirty="0" smtClean="0"/>
              <a:t> 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noProof="0" dirty="0" smtClean="0"/>
              <a:t>Fare clic per inserire il testo</a:t>
            </a:r>
          </a:p>
          <a:p>
            <a:pPr lvl="0" rtl="0"/>
            <a:r>
              <a:rPr lang="it-IT" noProof="0" dirty="0" smtClean="0"/>
              <a:t> 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633617"/>
                </a:solidFill>
              </a:rPr>
              <a:t>Ottobre</a:t>
            </a:r>
            <a:endParaRPr lang="it-IT" sz="4000" cap="none" spc="0" baseline="0" noProof="0" dirty="0">
              <a:solidFill>
                <a:srgbClr val="633617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CA7F29"/>
                </a:solidFill>
              </a:rPr>
              <a:t>2017</a:t>
            </a:r>
            <a:endParaRPr lang="it-IT" sz="7200" cap="all" spc="-300" baseline="0" noProof="0" dirty="0">
              <a:solidFill>
                <a:srgbClr val="CA7F29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Lunedì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Martedì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Mercoledì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Giovedì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Venerdì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Sabato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Domenica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uppo 4" descr="Spaventapasseri in un campo di grano con due corvi appollaiati sulle braccia distes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grpSp>
          <p:nvGrpSpPr>
            <p:cNvPr id="216" name="Gruppo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igura a mano libera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34" name="Figura a mano libera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35" name="Figura a mano libera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36" name="Figura a mano libera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37" name="Figura a mano libera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38" name="Figura a mano libera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39" name="Figura a mano libera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0" name="Figura a mano libera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1" name="Figura a mano libera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2" name="Figura a mano libera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3" name="Figura a mano libera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4" name="Figura a mano libera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5" name="Figura a mano libera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6" name="Figura a mano libera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7" name="Figura a mano libera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8" name="Figura a mano libera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49" name="Figura a mano libera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0" name="Figura a mano libera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1" name="Figura a mano libera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2" name="Figura a mano libera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3" name="Figura a mano libera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4" name="Figura a mano libera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5" name="Figura a mano libera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6" name="Figura a mano libera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7" name="Figura a mano libera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8" name="Figura a mano libera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59" name="Figura a mano libera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0" name="Figura a mano libera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1" name="Figura a mano libera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2" name="Figura a mano libera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3" name="Figura a mano libera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4" name="Figura a mano libera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5" name="Figura a mano libera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6" name="Figura a mano libera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7" name="Figura a mano libera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8" name="Figura a mano libera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69" name="Rettangolo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0" name="Figura a mano libera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1" name="Figura a mano libera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2" name="Figura a mano libera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3" name="Figura a mano libera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4" name="Figura a mano libera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5" name="Figura a mano libera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6" name="Figura a mano libera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7" name="Figura a mano libera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8" name="Figura a mano libera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79" name="Figura a mano libera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0" name="Figura a mano libera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1" name="Figura a mano libera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2" name="Figura a mano libera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3" name="Figura a mano libera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4" name="Figura a mano libera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5" name="Figura a mano libera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6" name="Figura a mano libera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7" name="Figura a mano libera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8" name="Figura a mano libera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89" name="Figura a mano libera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0" name="Figura a mano libera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1" name="Figura a mano libera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2" name="Figura a mano libera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3" name="Figura a mano libera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4" name="Figura a mano libera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5" name="Figura a mano libera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6" name="Figura a mano libera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7" name="Figura a mano libera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8" name="Figura a mano libera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99" name="Figura a mano libera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0" name="Figura a mano libera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1" name="Figura a mano libera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2" name="Figura a mano libera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3" name="Figura a mano libera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4" name="Figura a mano libera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5" name="Figura a mano libera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6" name="Figura a mano libera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7" name="Figura a mano libera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8" name="Figura a mano libera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09" name="Figura a mano libera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0" name="Figura a mano libera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1" name="Figura a mano libera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2" name="Figura a mano libera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3" name="Figura a mano libera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4" name="Figura a mano libera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5" name="Figura a mano libera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6" name="Figura a mano libera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7" name="Figura a mano libera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8" name="Figura a mano libera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19" name="Figura a mano libera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0" name="Figura a mano libera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1" name="Figura a mano libera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2" name="Figura a mano libera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3" name="Figura a mano libera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4" name="Figura a mano libera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5" name="Figura a mano libera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6" name="Figura a mano libera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7" name="Figura a mano libera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8" name="Figura a mano libera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29" name="Figura a mano libera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0" name="Figura a mano libera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1" name="Figura a mano libera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2" name="Figura a mano libera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3" name="Figura a mano libera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4" name="Figura a mano libera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5" name="Figura a mano libera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6" name="Figura a mano libera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7" name="Figura a mano libera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8" name="Figura a mano libera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39" name="Figura a mano libera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0" name="Figura a mano libera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1" name="Figura a mano libera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2" name="Figura a mano libera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3" name="Figura a mano libera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4" name="Figura a mano libera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5" name="Figura a mano libera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6" name="Figura a mano libera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7" name="Figura a mano libera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8" name="Figura a mano libera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49" name="Figura a mano libera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0" name="Figura a mano libera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1" name="Figura a mano libera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2" name="Figura a mano libera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3" name="Figura a mano libera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4" name="Figura a mano libera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5" name="Figura a mano libera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6" name="Figura a mano libera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7" name="Figura a mano libera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8" name="Figura a mano libera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59" name="Figura a mano libera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0" name="Figura a mano libera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1" name="Figura a mano libera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2" name="Figura a mano libera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3" name="Figura a mano libera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4" name="Figura a mano libera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5" name="Figura a mano libera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6" name="Figura a mano libera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7" name="Figura a mano libera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8" name="Figura a mano libera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69" name="Figura a mano libera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0" name="Figura a mano libera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1" name="Figura a mano libera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2" name="Figura a mano libera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3" name="Figura a mano libera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4" name="Figura a mano libera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5" name="Figura a mano libera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6" name="Figura a mano libera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7" name="Figura a mano libera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8" name="Figura a mano libera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79" name="Figura a mano libera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0" name="Figura a mano libera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1" name="Figura a mano libera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2" name="Figura a mano libera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3" name="Figura a mano libera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4" name="Figura a mano libera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5" name="Figura a mano libera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6" name="Figura a mano libera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7" name="Figura a mano libera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8" name="Figura a mano libera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89" name="Figura a mano libera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0" name="Figura a mano libera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1" name="Figura a mano libera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2" name="Figura a mano libera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3" name="Figura a mano libera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4" name="Figura a mano libera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5" name="Figura a mano libera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6" name="Figura a mano libera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7" name="Figura a mano libera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8" name="Figura a mano libera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999" name="Figura a mano libera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0" name="Figura a mano libera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1" name="Figura a mano libera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2" name="Figura a mano libera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3" name="Figura a mano libera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4" name="Figura a mano libera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5" name="Figura a mano libera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6" name="Figura a mano libera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7" name="Figura a mano libera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8" name="Figura a mano libera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09" name="Figura a mano libera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0" name="Figura a mano libera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1" name="Figura a mano libera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2" name="Figura a mano libera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3" name="Figura a mano libera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4" name="Figura a mano libera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5" name="Figura a mano libera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6" name="Figura a mano libera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7" name="Figura a mano libera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8" name="Figura a mano libera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19" name="Figura a mano libera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0" name="Rettangolo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1" name="Figura a mano libera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2" name="Figura a mano libera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3" name="Figura a mano libera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4" name="Figura a mano libera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5" name="Figura a mano libera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6" name="Figura a mano libera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7" name="Figura a mano libera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8" name="Figura a mano libera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29" name="Figura a mano libera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30" name="Figura a mano libera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31" name="Figura a mano libera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1032" name="Figura a mano libera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  <p:grpSp>
          <p:nvGrpSpPr>
            <p:cNvPr id="217" name="Gruppo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igura a mano libera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34" name="Figura a mano libera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35" name="Figura a mano libera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36" name="Figura a mano libera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37" name="Figura a mano libera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38" name="Figura a mano libera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39" name="Figura a mano libera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0" name="Figura a mano libera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1" name="Figura a mano libera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2" name="Figura a mano libera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3" name="Figura a mano libera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4" name="Figura a mano libera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5" name="Figura a mano libera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6" name="Figura a mano libera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7" name="Figura a mano libera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8" name="Figura a mano libera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49" name="Figura a mano libera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0" name="Figura a mano libera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1" name="Figura a mano libera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2" name="Figura a mano libera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3" name="Figura a mano libera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4" name="Figura a mano libera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5" name="Figura a mano libera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6" name="Figura a mano libera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7" name="Figura a mano libera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8" name="Figura a mano libera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59" name="Figura a mano libera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0" name="Figura a mano libera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1" name="Figura a mano libera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2" name="Figura a mano libera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3" name="Figura a mano libera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4" name="Figura a mano libera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5" name="Figura a mano libera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6" name="Figura a mano libera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7" name="Figura a mano libera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8" name="Figura a mano libera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69" name="Figura a mano libera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0" name="Figura a mano libera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1" name="Figura a mano libera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2" name="Figura a mano libera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3" name="Figura a mano libera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4" name="Figura a mano libera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5" name="Figura a mano libera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6" name="Figura a mano libera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7" name="Figura a mano libera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8" name="Figura a mano libera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79" name="Figura a mano libera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0" name="Figura a mano libera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1" name="Figura a mano libera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2" name="Figura a mano libera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3" name="Figura a mano libera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4" name="Figura a mano libera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5" name="Figura a mano libera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6" name="Figura a mano libera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7" name="Figura a mano libera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8" name="Figura a mano libera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89" name="Figura a mano libera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0" name="Figura a mano libera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1" name="Figura a mano libera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2" name="Figura a mano libera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3" name="Figura a mano libera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4" name="Figura a mano libera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5" name="Figura a mano libera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6" name="Figura a mano libera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7" name="Figura a mano libera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8" name="Figura a mano libera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99" name="Figura a mano libera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0" name="Figura a mano libera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1" name="Figura a mano libera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2" name="Figura a mano libera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3" name="Figura a mano libera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4" name="Figura a mano libera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5" name="Figura a mano libera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6" name="Figura a mano libera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7" name="Figura a mano libera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8" name="Figura a mano libera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09" name="Figura a mano libera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0" name="Figura a mano libera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1" name="Figura a mano libera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2" name="Figura a mano libera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3" name="Figura a mano libera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4" name="Figura a mano libera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5" name="Figura a mano libera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6" name="Figura a mano libera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7" name="Figura a mano libera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8" name="Figura a mano libera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19" name="Figura a mano libera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0" name="Figura a mano libera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1" name="Figura a mano libera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2" name="Figura a mano libera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3" name="Figura a mano libera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4" name="Figura a mano libera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5" name="Figura a mano libera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6" name="Figura a mano libera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7" name="Figura a mano libera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8" name="Figura a mano libera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29" name="Figura a mano libera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0" name="Figura a mano libera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1" name="Figura a mano libera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2" name="Figura a mano libera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3" name="Figura a mano libera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4" name="Figura a mano libera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5" name="Figura a mano libera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6" name="Figura a mano libera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7" name="Figura a mano libera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8" name="Figura a mano libera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39" name="Figura a mano libera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0" name="Figura a mano libera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1" name="Figura a mano libera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2" name="Figura a mano libera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3" name="Figura a mano libera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4" name="Figura a mano libera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5" name="Figura a mano libera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6" name="Figura a mano libera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7" name="Figura a mano libera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8" name="Figura a mano libera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49" name="Figura a mano libera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0" name="Figura a mano libera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1" name="Figura a mano libera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2" name="Figura a mano libera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3" name="Figura a mano libera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4" name="Figura a mano libera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5" name="Figura a mano libera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6" name="Figura a mano libera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7" name="Figura a mano libera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8" name="Figura a mano libera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59" name="Figura a mano libera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0" name="Figura a mano libera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1" name="Figura a mano libera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2" name="Figura a mano libera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3" name="Figura a mano libera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4" name="Figura a mano libera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5" name="Figura a mano libera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6" name="Figura a mano libera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7" name="Figura a mano libera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8" name="Figura a mano libera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69" name="Figura a mano libera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0" name="Figura a mano libera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1" name="Figura a mano libera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2" name="Figura a mano libera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3" name="Figura a mano libera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4" name="Figura a mano libera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5" name="Figura a mano libera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6" name="Figura a mano libera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7" name="Figura a mano libera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8" name="Figura a mano libera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79" name="Figura a mano libera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0" name="Figura a mano libera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1" name="Figura a mano libera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2" name="Figura a mano libera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3" name="Figura a mano libera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4" name="Figura a mano libera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5" name="Figura a mano libera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6" name="Figura a mano libera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7" name="Figura a mano libera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8" name="Figura a mano libera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89" name="Figura a mano libera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0" name="Figura a mano libera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1" name="Figura a mano libera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2" name="Figura a mano libera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3" name="Figura a mano libera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4" name="Figura a mano libera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5" name="Figura a mano libera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6" name="Figura a mano libera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7" name="Figura a mano libera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8" name="Figura a mano libera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799" name="Figura a mano libera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0" name="Figura a mano libera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1" name="Figura a mano libera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2" name="Figura a mano libera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3" name="Figura a mano libera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4" name="Figura a mano libera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5" name="Figura a mano libera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6" name="Figura a mano libera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7" name="Figura a mano libera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8" name="Figura a mano libera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09" name="Figura a mano libera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0" name="Figura a mano libera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1" name="Figura a mano libera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2" name="Figura a mano libera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3" name="Figura a mano libera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4" name="Figura a mano libera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5" name="Figura a mano libera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6" name="Figura a mano libera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7" name="Figura a mano libera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8" name="Figura a mano libera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19" name="Figura a mano libera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0" name="Figura a mano libera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1" name="Figura a mano libera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2" name="Figura a mano libera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3" name="Figura a mano libera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4" name="Figura a mano libera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5" name="Figura a mano libera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6" name="Figura a mano libera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7" name="Figura a mano libera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8" name="Figura a mano libera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29" name="Figura a mano libera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30" name="Figura a mano libera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31" name="Figura a mano libera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832" name="Figura a mano libera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  <p:grpSp>
          <p:nvGrpSpPr>
            <p:cNvPr id="218" name="Gruppo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igura a mano libera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34" name="Figura a mano libera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35" name="Figura a mano libera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36" name="Figura a mano libera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37" name="Figura a mano libera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38" name="Figura a mano libera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39" name="Figura a mano libera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0" name="Figura a mano libera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1" name="Figura a mano libera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2" name="Figura a mano libera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3" name="Figura a mano libera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4" name="Figura a mano libera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5" name="Figura a mano libera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6" name="Figura a mano libera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7" name="Figura a mano libera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8" name="Figura a mano libera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49" name="Figura a mano libera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0" name="Figura a mano libera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1" name="Figura a mano libera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2" name="Figura a mano libera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3" name="Figura a mano libera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4" name="Figura a mano libera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5" name="Figura a mano libera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6" name="Figura a mano libera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7" name="Figura a mano libera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8" name="Figura a mano libera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59" name="Figura a mano libera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0" name="Figura a mano libera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1" name="Figura a mano libera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2" name="Figura a mano libera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3" name="Figura a mano libera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4" name="Figura a mano libera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5" name="Figura a mano libera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6" name="Figura a mano libera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7" name="Figura a mano libera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8" name="Figura a mano libera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69" name="Figura a mano libera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0" name="Figura a mano libera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1" name="Figura a mano libera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2" name="Figura a mano libera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3" name="Figura a mano libera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4" name="Figura a mano libera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5" name="Figura a mano libera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6" name="Figura a mano libera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7" name="Figura a mano libera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8" name="Figura a mano libera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79" name="Figura a mano libera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0" name="Figura a mano libera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1" name="Figura a mano libera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2" name="Figura a mano libera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3" name="Figura a mano libera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4" name="Figura a mano libera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5" name="Figura a mano libera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6" name="Rettangolo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7" name="Figura a mano libera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8" name="Figura a mano libera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89" name="Figura a mano libera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0" name="Figura a mano libera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1" name="Figura a mano libera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2" name="Figura a mano libera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3" name="Figura a mano libera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4" name="Figura a mano libera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5" name="Figura a mano libera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6" name="Figura a mano libera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7" name="Figura a mano libera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8" name="Figura a mano libera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99" name="Figura a mano libera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0" name="Figura a mano libera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1" name="Figura a mano libera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2" name="Ovale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3" name="Figura a mano libera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4" name="Figura a mano libera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5" name="Figura a mano libera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6" name="Figura a mano libera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7" name="Figura a mano libera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8" name="Figura a mano libera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09" name="Figura a mano libera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0" name="Figura a mano libera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1" name="Figura a mano libera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2" name="Figura a mano libera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3" name="Figura a mano libera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4" name="Figura a mano libera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5" name="Rettangolo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6" name="Figura a mano libera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7" name="Figura a mano libera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8" name="Figura a mano libera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19" name="Figura a mano libera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0" name="Figura a mano libera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1" name="Figura a mano libera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2" name="Figura a mano libera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3" name="Figura a mano libera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4" name="Figura a mano libera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5" name="Figura a mano libera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6" name="Figura a mano libera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7" name="Figura a mano libera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8" name="Figura a mano libera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29" name="Figura a mano libera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0" name="Figura a mano libera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1" name="Figura a mano libera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2" name="Figura a mano libera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3" name="Figura a mano libera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4" name="Figura a mano libera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5" name="Figura a mano libera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6" name="Figura a mano libera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7" name="Figura a mano libera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8" name="Figura a mano libera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39" name="Figura a mano libera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0" name="Figura a mano libera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1" name="Figura a mano libera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2" name="Figura a mano libera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3" name="Figura a mano libera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4" name="Figura a mano libera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5" name="Figura a mano libera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6" name="Figura a mano libera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7" name="Figura a mano libera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8" name="Figura a mano libera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49" name="Figura a mano libera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0" name="Figura a mano libera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1" name="Figura a mano libera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2" name="Figura a mano libera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3" name="Figura a mano libera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4" name="Figura a mano libera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5" name="Figura a mano libera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6" name="Figura a mano libera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7" name="Rettangolo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8" name="Figura a mano libera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59" name="Figura a mano libera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0" name="Figura a mano libera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1" name="Figura a mano libera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2" name="Figura a mano libera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3" name="Figura a mano libera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4" name="Figura a mano libera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5" name="Figura a mano libera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6" name="Figura a mano libera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7" name="Figura a mano libera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8" name="Figura a mano libera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69" name="Figura a mano libera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0" name="Figura a mano libera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1" name="Figura a mano libera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2" name="Figura a mano libera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3" name="Figura a mano libera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4" name="Figura a mano libera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5" name="Figura a mano libera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6" name="Figura a mano libera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7" name="Figura a mano libera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8" name="Figura a mano libera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79" name="Figura a mano libera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0" name="Figura a mano libera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1" name="Figura a mano libera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2" name="Figura a mano libera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3" name="Figura a mano libera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4" name="Figura a mano libera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5" name="Figura a mano libera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6" name="Figura a mano libera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7" name="Figura a mano libera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8" name="Figura a mano libera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89" name="Figura a mano libera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0" name="Figura a mano libera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1" name="Figura a mano libera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2" name="Figura a mano libera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3" name="Figura a mano libera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4" name="Figura a mano libera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5" name="Figura a mano libera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6" name="Figura a mano libera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7" name="Figura a mano libera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8" name="Figura a mano libera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599" name="Figura a mano libera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0" name="Figura a mano libera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1" name="Figura a mano libera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2" name="Figura a mano libera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3" name="Figura a mano libera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4" name="Figura a mano libera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5" name="Figura a mano libera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6" name="Figura a mano libera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7" name="Figura a mano libera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8" name="Figura a mano libera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09" name="Figura a mano libera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0" name="Figura a mano libera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1" name="Figura a mano libera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2" name="Figura a mano libera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3" name="Figura a mano libera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4" name="Figura a mano libera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5" name="Figura a mano libera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6" name="Figura a mano libera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7" name="Figura a mano libera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8" name="Figura a mano libera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19" name="Figura a mano libera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0" name="Figura a mano libera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1" name="Figura a mano libera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2" name="Figura a mano libera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3" name="Figura a mano libera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4" name="Figura a mano libera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5" name="Figura a mano libera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6" name="Figura a mano libera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7" name="Figura a mano libera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8" name="Figura a mano libera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29" name="Figura a mano libera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30" name="Figura a mano libera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31" name="Figura a mano libera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632" name="Figura a mano libera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  <p:sp>
          <p:nvSpPr>
            <p:cNvPr id="219" name="Figura a mano libera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0" name="Figura a mano libera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1" name="Figura a mano libera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7" name="Figura a mano libera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8" name="Figura a mano libera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9" name="Figura a mano libera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0" name="Figura a mano libera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6" name="Figura a mano libera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7" name="Figura a mano libera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8" name="Figura a mano libera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9" name="Figura a mano libera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0" name="Figura a mano libera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1" name="Figura a mano libera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2" name="Figura a mano libera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3" name="Figura a mano libera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4" name="Figura a mano libera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5" name="Figura a mano libera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2" name="Figura a mano libera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3" name="Figura a mano libera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4" name="Figura a mano libera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5" name="Figura a mano libera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6" name="Figura a mano libera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7" name="Figura a mano libera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8" name="Figura a mano libera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9" name="Figura a mano libera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0" name="Figura a mano libera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1" name="Figura a mano libera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2" name="Figura a mano libera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30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04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05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06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07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08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10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09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FFFFFF"/>
                </a:solidFill>
              </a:rPr>
              <a:t>Novembre</a:t>
            </a:r>
            <a:endParaRPr lang="it-IT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C7CC62"/>
                </a:solidFill>
              </a:rPr>
              <a:t>2017</a:t>
            </a:r>
            <a:endParaRPr lang="it-IT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Lunedì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Martedì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Mercoledì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Giovedì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Venerdì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Sabato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Domenica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c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uppo 4" descr="Paesaggio nevoso con pupazzo e fiocchi di nev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35" name="Figura a mano libera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36" name="Figura a mano libera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37" name="Figura a mano libera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38" name="Figura a mano libera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39" name="Figura a mano libera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0" name="Figura a mano libera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1" name="Figura a mano libera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2" name="Ovale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3" name="Ovale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4" name="Ovale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5" name="Ovale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6" name="Figura a mano libera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7" name="Figura a mano libera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8" name="Figura a mano libera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9" name="Figura a mano libera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0" name="Figura a mano libera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1" name="Figura a mano libera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2" name="Figura a mano libera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3" name="Figura a mano libera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4" name="Figura a mano libera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5" name="Figura a mano libera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6" name="Figura a mano libera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7" name="Figura a mano libera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8" name="Figura a mano libera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9" name="Figura a mano libera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0" name="Figura a mano libera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1" name="Figura a mano libera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2" name="Figura a mano libera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3" name="Figura a mano libera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4" name="Figura a mano libera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5" name="Figura a mano libera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6" name="Figura a mano libera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7" name="Ovale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8" name="Ovale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9" name="Ovale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0" name="Ovale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1" name="Ovale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2" name="Ovale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3" name="Figura a mano libera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4" name="Figura a mano libera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5" name="Figura a mano libera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6" name="Figura a mano libera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7" name="Figura a mano libera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8" name="Figura a mano libera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9" name="Figura a mano libera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0" name="Rettangolo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1" name="Figura a mano libera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2" name="Figura a mano libera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3" name="Figura a mano libera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4" name="Figura a mano libera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5" name="Figura a mano libera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6" name="Figura a mano libera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7" name="Figura a mano libera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8" name="Figura a mano libera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9" name="Figura a mano libera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0" name="Ovale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1" name="Figura a mano libera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2" name="Figura a mano libera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3" name="Figura a mano libera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4" name="Figura a mano libera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5" name="Figura a mano libera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6" name="Ovale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7" name="Ovale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8" name="Ovale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9" name="Figura a mano libera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0" name="Figura a mano libera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1" name="Ovale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2" name="Figura a mano libera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3" name="Figura a mano libera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4" name="Figura a mano libera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5" name="Figura a mano libera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6" name="Figura a mano libera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7" name="Figura a mano libera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8" name="Figura a mano libera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9" name="Figura a mano libera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10" name="Figura a mano libera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11" name="Figura a mano libera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12" name="Figura a mano libera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  <a:endParaRPr lang="it-IT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01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02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03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04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05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07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06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u="none" cap="none" spc="0" noProof="0" dirty="0" smtClean="0">
                <a:solidFill>
                  <a:srgbClr val="C00000"/>
                </a:solidFill>
              </a:rPr>
              <a:t>Dicembre</a:t>
            </a:r>
            <a:endParaRPr lang="it-IT" sz="4000" u="none" cap="none" spc="0" baseline="0" noProof="0" dirty="0">
              <a:solidFill>
                <a:srgbClr val="C00000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7ED7F6"/>
                </a:solidFill>
              </a:rPr>
              <a:t>2017</a:t>
            </a:r>
            <a:endParaRPr lang="it-IT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Lunedì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Martedì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Mercoledì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Giovedì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Venerdì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Sabato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Domenica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it-IT" noProof="0" dirty="0" smtClean="0"/>
              <a:t>Fare clic per inserire il titolo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 dirty="0" smtClean="0"/>
              <a:t>Fare clic per inserire il sottotitolo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DDE977-AF1F-4B11-9CB9-D14831742F4A}" type="datetime1">
              <a:rPr lang="it-IT" noProof="0" smtClean="0"/>
              <a:t>05/07/2017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 dirty="0" smtClean="0"/>
              <a:t>Fare clic per inserire il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it-IT" noProof="0" dirty="0" smtClean="0"/>
              <a:t>Fare clic per inserire il testo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D10B75-414D-4DA9-A247-352CB8A90AAF}" type="datetime1">
              <a:rPr lang="it-IT" noProof="0" smtClean="0"/>
              <a:t>05/07/2017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bra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uppo 420" descr="Persona che scia con indosso una sciarpa rossa con cuori bianchi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Forma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3" name="Figura a mano libera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4" name="Figura a mano libera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5" name="Figura a mano libera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6" name="Figura a mano libera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7" name="Figura a mano libera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8" name="Figura a mano libera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9" name="Figura a mano libera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0" name="Figura a mano libera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1" name="Figura a mano libera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2" name="Figura a mano libera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3" name="Figura a mano libera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4" name="Figura a mano libera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5" name="Figura a mano libera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6" name="Figura a mano libera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7" name="Figura a mano libera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8" name="Figura a mano libera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9" name="Figura a mano libera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0" name="Figura a mano libera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1" name="Figura a mano libera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2" name="Figura a mano libera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3" name="Figura a mano libera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4" name="Figura a mano libera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5" name="Figura a mano libera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6" name="Figura a mano libera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7" name="Figura a mano libera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8" name="Figura a mano libera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9" name="Figura a mano libera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0" name="Figura a mano libera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1" name="Figura a mano libera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2" name="Figura a mano libera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3" name="Figura a mano libera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4" name="Figura a mano libera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5" name="Figura a mano libera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6" name="Figura a mano libera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7" name="Figura a mano libera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8" name="Figura a mano libera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9" name="Figura a mano libera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0" name="Figura a mano libera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1" name="Figura a mano libera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2" name="Figura a mano libera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3" name="Figura a mano libera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4" name="Figura a mano libera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5" name="Figura a mano libera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6" name="Figura a mano libera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7" name="Figura a mano libera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8" name="Figura a mano libera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9" name="Figura a mano libera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0" name="Figura a mano libera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1" name="Figura a mano libera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2" name="Figura a mano libera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3" name="Figura a mano libera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4" name="Figura a mano libera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5" name="Figura a mano libera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6" name="Figura a mano libera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7" name="Figura a mano libera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8" name="Figura a mano libera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9" name="Figura a mano libera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0" name="Figura a mano libera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1" name="Figura a mano libera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2" name="Figura a mano libera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3" name="Figura a mano libera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4" name="Figura a mano libera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5" name="Ovale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6" name="Ovale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7" name="Figura a mano libera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8" name="Figura a mano libera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9" name="Figura a mano libera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0" name="Figura a mano libera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1" name="Figura a mano libera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2" name="Figura a mano libera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3" name="Figura a mano libera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4" name="Figura a mano libera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5" name="Figura a mano libera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28</a:t>
            </a:r>
            <a:endParaRPr lang="it-IT" noProof="0" dirty="0"/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05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04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06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07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08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09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10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12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FE0F8"/>
                </a:solidFill>
              </a:rPr>
              <a:t>11</a:t>
            </a:r>
            <a:endParaRPr lang="it-IT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noProof="0" dirty="0" smtClean="0"/>
              <a:t>Fare clic per inserire il testo</a:t>
            </a:r>
          </a:p>
          <a:p>
            <a:pPr lvl="0" rtl="0"/>
            <a:r>
              <a:rPr lang="it-IT" noProof="0" dirty="0" smtClean="0"/>
              <a:t> 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noProof="0" dirty="0" smtClean="0"/>
              <a:t>Fare clic per inserire il testo</a:t>
            </a:r>
          </a:p>
          <a:p>
            <a:pPr lvl="0" rtl="0"/>
            <a:r>
              <a:rPr lang="it-IT" noProof="0" dirty="0" smtClean="0"/>
              <a:t> 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2C507C"/>
                </a:solidFill>
              </a:rPr>
              <a:t>Febbraio</a:t>
            </a:r>
            <a:endParaRPr lang="it-IT" sz="36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7ED7F6"/>
                </a:solidFill>
              </a:rPr>
              <a:t>2017</a:t>
            </a:r>
            <a:endParaRPr lang="it-IT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Lunedì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Martedì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Mercoledì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Giovedì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Venerdì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Sabato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C00000"/>
                </a:solidFill>
              </a:rPr>
              <a:t>Domenica</a:t>
            </a:r>
            <a:endParaRPr lang="it-IT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z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uppo 94" descr="Arcobaleno che si estende tra due nuvole su un campo di quadrifogli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Forma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0" name="Figura a mano libera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1" name="Figura a mano libera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2" name="Figura a mano libera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3" name="Figura a mano libera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4" name="Figura a mano libera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5" name="Figura a mano libera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6" name="Figura a mano libera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7" name="Figura a mano libera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8" name="Figura a mano libera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9" name="Figura a mano libera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0" name="Figura a mano libera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1" name="Figura a mano libera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2" name="Figura a mano libera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3" name="Figura a mano libera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4" name="Figura a mano libera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5" name="Figura a mano libera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6" name="Figura a mano libera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7" name="Figura a mano libera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8" name="Figura a mano libera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9" name="Figura a mano libera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0" name="Figura a mano libera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1" name="Figura a mano libera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2" name="Figura a mano libera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3" name="Figura a mano libera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4" name="Figura a mano libera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5" name="Figura a mano libera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6" name="Figura a mano libera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7" name="Figura a mano libera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8" name="Figura a mano libera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9" name="Figura a mano libera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0" name="Figura a mano libera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1" name="Figura a mano libera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6" name="Figura a mano libera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4" name="Figura a mano libera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2" name="Figura a mano libera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3" name="Figura a mano libera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4" name="Figura a mano libera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6" name="Figura a mano libera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7" name="Figura a mano libera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8" name="Figura a mano libera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9" name="Figura a mano libera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0" name="Figura a mano libera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27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it-IT" noProof="0" dirty="0" smtClean="0"/>
              <a:t>28</a:t>
            </a:r>
            <a:endParaRPr lang="it-IT" noProof="0" dirty="0"/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30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04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05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06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07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09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08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vert="horz" lIns="27432" tIns="27432" rIns="27432" bIns="45720" rtlCol="0" anchor="t">
            <a:normAutofit/>
          </a:bodyPr>
          <a:lstStyle>
            <a:lvl1pPr>
              <a:lnSpc>
                <a:spcPct val="100000"/>
              </a:lnSpc>
              <a:defRPr lang="en-US" sz="105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indent="0" rtl="0">
              <a:lnSpc>
                <a:spcPct val="85000"/>
              </a:lnSpc>
              <a:spcBef>
                <a:spcPts val="0"/>
              </a:spcBef>
              <a:buNone/>
            </a:pPr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5F8A26"/>
                </a:solidFill>
              </a:rPr>
              <a:t>Marzo</a:t>
            </a:r>
            <a:endParaRPr lang="it-IT" sz="3600" cap="none" spc="0" noProof="0" dirty="0">
              <a:solidFill>
                <a:srgbClr val="5F8A26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BCEAFA"/>
                </a:solidFill>
              </a:rPr>
              <a:t>2017</a:t>
            </a:r>
            <a:endParaRPr lang="it-IT" sz="7200" cap="all" spc="-300" baseline="0" noProof="0" dirty="0">
              <a:solidFill>
                <a:srgbClr val="BCEAFA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Lunedì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Martedì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Mercoledì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Giovedì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Venerdì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Sabato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Domenica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uppo 4" descr="Tulipani in fiore su una collina con cielo blu e nuvola bianc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5" name="Figura a mano libera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6" name="Figura a mano libera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7" name="Figura a mano libera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8" name="Figura a mano libera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9" name="Figura a mano libera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0" name="Figura a mano libera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1" name="Figura a mano libera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2" name="Figura a mano libera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3" name="Figura a mano libera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4" name="Figura a mano libera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5" name="Figura a mano libera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6" name="Figura a mano libera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7" name="Figura a mano libera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8" name="Figura a mano libera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9" name="Figura a mano libera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0" name="Figura a mano libera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1" name="Figura a mano libera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1" name="Figura a mano libera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2" name="Figura a mano libera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3" name="Figura a mano libera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4" name="Figura a mano libera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5" name="Figura a mano libera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6" name="Figura a mano libera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7" name="Figura a mano libera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8" name="Figura a mano libera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9" name="Figura a mano libera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0" name="Figura a mano libera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1" name="Figura a mano libera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2" name="Figura a mano libera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3" name="Figura a mano libera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4" name="Figura a mano libera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5" name="Figura a mano libera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6" name="Figura a mano libera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7" name="Figura a mano libera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8" name="Figura a mano libera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9" name="Figura a mano libera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0" name="Figura a mano libera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1" name="Figura a mano libera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2" name="Figura a mano libera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3" name="Figura a mano libera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4" name="Figura a mano libera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5" name="Figura a mano libera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6" name="Figura a mano libera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7" name="Figura a mano libera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8" name="Figura a mano libera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9" name="Figura a mano libera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0" name="Figura a mano libera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1" name="Figura a mano libera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2" name="Figura a mano libera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5" name="Figura a mano libera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6" name="Figura a mano libera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7" name="Figura a mano libera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8" name="Figura a mano libera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9" name="Figura a mano libera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0" name="Figura a mano libera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1" name="Figura a mano libera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2" name="Figura a mano libera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3" name="Figura a mano libera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4" name="Figura a mano libera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5" name="Figura a mano libera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6" name="Figura a mano libera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7" name="Figura a mano libera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8" name="Figura a mano libera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9" name="Figura a mano libera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0" name="Figura a mano libera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1" name="Figura a mano libera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27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30</a:t>
            </a:r>
            <a:endParaRPr lang="it-IT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01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02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03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04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05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07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06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FFFFFF"/>
                </a:solidFill>
              </a:rPr>
              <a:t>Aprile</a:t>
            </a:r>
            <a:endParaRPr lang="it-IT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527506"/>
                </a:solidFill>
              </a:rPr>
              <a:t>2017</a:t>
            </a:r>
            <a:endParaRPr lang="it-IT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Lunedì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Martedì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Mercoledì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Giovedì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Venerdì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Sabato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Domenica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g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uppo 187" descr="Coniglio in un prato vicino a un albero con foglie appena germogliate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Forma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0" name="Figura a mano libera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1" name="Figura a mano libera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2" name="Figura a mano libera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3" name="Figura a mano libera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4" name="Figura a mano libera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5" name="Figura a mano libera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6" name="Figura a mano libera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7" name="Figura a mano libera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8" name="Figura a mano libera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9" name="Figura a mano libera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0" name="Figura a mano libera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1" name="Figura a mano libera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2" name="Figura a mano libera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3" name="Figura a mano libera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4" name="Figura a mano libera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5" name="Figura a mano libera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6" name="Figura a mano libera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7" name="Figura a mano libera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8" name="Figura a mano libera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9" name="Figura a mano libera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0" name="Figura a mano libera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1" name="Figura a mano libera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2" name="Figura a mano libera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3" name="Figura a mano libera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4" name="Figura a mano libera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5" name="Figura a mano libera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6" name="Figura a mano libera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7" name="Figura a mano libera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8" name="Figura a mano libera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9" name="Figura a mano libera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0" name="Figura a mano libera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1" name="Figura a mano libera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6" name="Figura a mano libera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4" name="Figura a mano libera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2" name="Figura a mano libera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3" name="Figura a mano libera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4" name="Figura a mano libera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6" name="Figura a mano libera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7" name="Figura a mano libera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8" name="Figura a mano libera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9" name="Figura a mano libera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0" name="Figura a mano libera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2" name="Figura a mano libera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3" name="Figura a mano libera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4" name="Figura a mano libera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5" name="Figura a mano libera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6" name="Figura a mano libera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7" name="Figura a mano libera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8" name="Figura a mano libera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9" name="Figura a mano libera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0" name="Figura a mano libera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1" name="Figura a mano libera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2" name="Figura a mano libera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3" name="Figura a mano libera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4" name="Figura a mano libera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5" name="Figura a mano libera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6" name="Figura a mano libera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7" name="Figura a mano libera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8" name="Figura a mano libera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9" name="Figura a mano libera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0" name="Figura a mano libera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1" name="Figura a mano libera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2" name="Figura a mano libera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3" name="Figura a mano libera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4" name="Figura a mano libera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5" name="Figura a mano libera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6" name="Figura a mano libera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7" name="Figura a mano libera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8" name="Figura a mano libera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9" name="Figura a mano libera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0" name="Figura a mano libera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1" name="Figura a mano libera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2" name="Figura a mano libera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3" name="Figura a mano libera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4" name="Figura a mano libera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5" name="Figura a mano libera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6" name="Figura a mano libera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7" name="Figura a mano libera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8" name="Figura a mano libera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9" name="Figura a mano libera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0" name="Figura a mano libera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1" name="Figura a mano libera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2" name="Figura a mano libera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3" name="Figura a mano libera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4" name="Figura a mano libera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5" name="Figura a mano libera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6" name="Figura a mano libera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7" name="Figura a mano libera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8" name="Figura a mano libera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9" name="Figura a mano libera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0" name="Figura a mano libera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01</a:t>
            </a:r>
            <a:endParaRPr lang="it-IT" noProof="0" dirty="0"/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02</a:t>
            </a:r>
            <a:endParaRPr lang="it-IT" noProof="0" dirty="0"/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03</a:t>
            </a:r>
            <a:endParaRPr lang="it-IT" noProof="0" dirty="0"/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04</a:t>
            </a:r>
            <a:endParaRPr lang="it-IT" noProof="0" dirty="0"/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05</a:t>
            </a:r>
            <a:endParaRPr lang="it-IT" noProof="0" dirty="0"/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06</a:t>
            </a:r>
            <a:endParaRPr lang="it-IT" noProof="0" dirty="0"/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30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31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it-IT" noProof="0" dirty="0" smtClean="0"/>
              <a:t>01</a:t>
            </a:r>
            <a:endParaRPr lang="it-IT" noProof="0" dirty="0"/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it-IT" noProof="0" dirty="0" smtClean="0"/>
              <a:t>02</a:t>
            </a:r>
            <a:endParaRPr lang="it-IT" noProof="0" dirty="0"/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it-IT" noProof="0" dirty="0" smtClean="0"/>
              <a:t>04</a:t>
            </a:r>
            <a:endParaRPr lang="it-IT" noProof="0" dirty="0"/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it-IT" noProof="0" dirty="0" smtClean="0"/>
              <a:t>03</a:t>
            </a:r>
            <a:endParaRPr lang="it-IT" noProof="0" dirty="0"/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it-IT" noProof="0" dirty="0" smtClean="0"/>
              <a:t>05</a:t>
            </a:r>
            <a:endParaRPr lang="it-IT" noProof="0" dirty="0"/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it-IT" noProof="0" dirty="0" smtClean="0"/>
              <a:t>06</a:t>
            </a:r>
            <a:endParaRPr lang="it-IT" noProof="0" dirty="0"/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07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08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09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11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2C443"/>
                </a:solidFill>
              </a:rPr>
              <a:t>10</a:t>
            </a:r>
            <a:endParaRPr lang="it-IT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FFFFFF"/>
                </a:solidFill>
              </a:rPr>
              <a:t>Maggio</a:t>
            </a:r>
            <a:endParaRPr lang="it-IT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527506"/>
                </a:solidFill>
              </a:rPr>
              <a:t>2017</a:t>
            </a:r>
            <a:endParaRPr lang="it-IT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Lunedì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Martedì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Mercoledì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Giovedì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Venerdì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Sabato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5F8A26"/>
                </a:solidFill>
              </a:rPr>
              <a:t>Domenica</a:t>
            </a:r>
            <a:endParaRPr lang="it-IT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iug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uppo 300" descr="Balena con spruzzo d'acqua che nuota nell'oceano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Forma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3" name="Figura a mano libera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4" name="Figura a mano libera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5" name="Figura a mano libera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6" name="Figura a mano libera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7" name="Figura a mano libera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8" name="Figura a mano libera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9" name="Figura a mano libera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0" name="Figura a mano libera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1" name="Figura a mano libera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2" name="Figura a mano libera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3" name="Figura a mano libera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4" name="Figura a mano libera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5" name="Figura a mano libera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6" name="Figura a mano libera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7" name="Figura a mano libera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8" name="Figura a mano libera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9" name="Figura a mano libera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0" name="Figura a mano libera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1" name="Figura a mano libera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2" name="Figura a mano libera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3" name="Figura a mano libera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4" name="Figura a mano libera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5" name="Figura a mano libera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6" name="Figura a mano libera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7" name="Figura a mano libera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8" name="Figura a mano libera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9" name="Figura a mano libera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0" name="Figura a mano libera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1" name="Figura a mano libera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2" name="Figura a mano libera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5" name="Figura a mano libera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29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30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04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05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06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07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09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08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FFFFFF"/>
                </a:solidFill>
              </a:rPr>
              <a:t>Giugno</a:t>
            </a:r>
            <a:endParaRPr lang="it-IT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B6DEFF"/>
                </a:solidFill>
              </a:rPr>
              <a:t>2017</a:t>
            </a:r>
            <a:endParaRPr lang="it-IT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Lunedì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Martedì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Mercoledì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Giovedì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Venerdì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Sabato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Domenica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g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uppo 4" descr="Isola tropicale circondata da acqua, con palma, pallone e granchio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4" name="Figura a mano libera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5" name="Figura a mano libera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6" name="Figura a mano libera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7" name="Figura a mano libera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8" name="Figura a mano libera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9" name="Figura a mano libera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0" name="Figura a mano libera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1" name="Figura a mano libera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2" name="Figura a mano libera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3" name="Figura a mano libera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4" name="Figura a mano libera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5" name="Figura a mano libera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6" name="Figura a mano libera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7" name="Figura a mano libera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8" name="Figura a mano libera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9" name="Figura a mano libera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0" name="Figura a mano libera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1" name="Figura a mano libera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2" name="Figura a mano libera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3" name="Figura a mano libera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4" name="Figura a mano libera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5" name="Figura a mano libera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6" name="Figura a mano libera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7" name="Figura a mano libera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8" name="Figura a mano libera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9" name="Figura a mano libera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0" name="Figura a mano libera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1" name="Figura a mano libera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8" name="Figura a mano libera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9" name="Figura a mano libera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0" name="Figura a mano libera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1" name="Figura a mano libera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2" name="Figura a mano libera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3" name="Figura a mano libera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4" name="Figura a mano libera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5" name="Figura a mano libera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6" name="Figura a mano libera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7" name="Figura a mano libera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8" name="Figura a mano libera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9" name="Figura a mano libera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0" name="Figura a mano libera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1" name="Figura a mano libera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2" name="Figura a mano libera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3" name="Figura a mano libera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4" name="Figura a mano libera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5" name="Figura a mano libera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6" name="Figura a mano libera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7" name="Figura a mano libera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8" name="Figura a mano libera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9" name="Figura a mano libera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0" name="Figura a mano libera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1" name="Figura a mano libera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2" name="Figura a mano libera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3" name="Figura a mano libera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4" name="Figura a mano libera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5" name="Figura a mano libera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6" name="Figura a mano libera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7" name="Figura a mano libera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8" name="Ovale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9" name="Ovale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0" name="Ovale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1" name="Ovale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6" name="Ovale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4" name="Figura a mano libera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2" name="Figura a mano libera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3" name="Figura a mano libera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4" name="Figura a mano libera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6" name="Figura a mano libera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7" name="Figura a mano libera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8" name="Figura a mano libera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9" name="Figura a mano libera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0" name="Figura a mano libera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6" name="Figura a mano libera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7" name="Figura a mano libera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8" name="Figura a mano libera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9" name="Figura a mano libera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0" name="Figura a mano libera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1" name="Figura a mano libera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2" name="Figura a mano libera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3" name="Figura a mano libera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4" name="Ovale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5" name="Ovale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26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  <a:endParaRPr lang="it-IT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01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02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03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04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06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05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FFFFFF"/>
                </a:solidFill>
              </a:rPr>
              <a:t>Luglio</a:t>
            </a:r>
            <a:endParaRPr lang="it-IT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B6DEFF"/>
                </a:solidFill>
              </a:rPr>
              <a:t>2017</a:t>
            </a:r>
            <a:endParaRPr lang="it-IT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Lunedì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Martedì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Mercoledì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Giovedì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Venerdì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Sabato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Domenica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uppo 4" descr="Castelli di sabbia con secchiello e palett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Forma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3" name="Figura a mano libera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4" name="Figura a mano libera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5" name="Figura a mano libera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6" name="Figura a mano libera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7" name="Figura a mano libera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8" name="Figura a mano libera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9" name="Figura a mano libera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0" name="Figura a mano libera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1" name="Figura a mano libera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2" name="Figura a mano libera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3" name="Figura a mano libera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4" name="Figura a mano libera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5" name="Figura a mano libera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6" name="Figura a mano libera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7" name="Figura a mano libera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8" name="Figura a mano libera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9" name="Figura a mano libera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0" name="Figura a mano libera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1" name="Figura a mano libera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2" name="Figura a mano libera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3" name="Figura a mano libera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4" name="Figura a mano libera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5" name="Figura a mano libera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6" name="Figura a mano libera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7" name="Figura a mano libera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8" name="Figura a mano libera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9" name="Figura a mano libera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0" name="Figura a mano libera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1" name="Figura a mano libera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2" name="Figura a mano libera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5" name="Figura a mano libera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6" name="Figura a mano libera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7" name="Figura a mano libera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8" name="Figura a mano libera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9" name="Figura a mano libera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0" name="Figura a mano libera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1" name="Figura a mano libera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2" name="Figura a mano libera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3" name="Figura a mano libera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4" name="Figura a mano libera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5" name="Figura a mano libera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6" name="Figura a mano libera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7" name="Figura a mano libera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8" name="Figura a mano libera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9" name="Figura a mano libera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0" name="Figura a mano libera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1" name="Figura a mano libera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2" name="Figura a mano libera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3" name="Figura a mano libera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4" name="Figura a mano libera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5" name="Figura a mano libera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6" name="Figura a mano libera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7" name="Figura a mano libera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8" name="Figura a mano libera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9" name="Figura a mano libera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0" name="Figura a mano libera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1" name="Figura a mano libera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2" name="Figura a mano libera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3" name="Figura a mano libera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4" name="Figura a mano libera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5" name="Figura a mano libera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6" name="Figura a mano libera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7" name="Figura a mano libera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8" name="Figura a mano libera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9" name="Figura a mano libera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0" name="Figura a mano libera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1" name="Figura a mano libera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2" name="Figura a mano libera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3" name="Figura a mano libera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4" name="Figura a mano libera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5" name="Figura a mano libera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6" name="Figura a mano libera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7" name="Figura a mano libera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8" name="Figura a mano libera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9" name="Figura a mano libera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0" name="Figura a mano libera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1" name="Figura a mano libera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2" name="Figura a mano libera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3" name="Figura a mano libera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4" name="Figura a mano libera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5" name="Figura a mano libera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6" name="Figura a mano libera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7" name="Figura a mano libera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8" name="Figura a mano libera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9" name="Figura a mano libera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0" name="Figura a mano libera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1" name="Figura a mano libera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2" name="Figura a mano libera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3" name="Figura a mano libera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4" name="Figura a mano libera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5" name="Figura a mano libera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6" name="Figura a mano libera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7" name="Figura a mano libera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8" name="Figura a mano libera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9" name="Figura a mano libera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0" name="Figura a mano libera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1" name="Figura a mano libera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2" name="Figura a mano libera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3" name="Figura a mano libera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4" name="Figura a mano libera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5" name="Figura a mano libera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6" name="Figura a mano libera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7" name="Figura a mano libera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8" name="Figura a mano libera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9" name="Figura a mano libera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0" name="Figura a mano libera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1" name="Figura a mano libera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2" name="Figura a mano libera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3" name="Figura a mano libera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4" name="Figura a mano libera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5" name="Figura a mano libera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6" name="Figura a mano libera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7" name="Figura a mano libera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8" name="Figura a mano libera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9" name="Figura a mano libera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0" name="Figura a mano libera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1" name="Figura a mano libera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2" name="Figura a mano libera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3" name="Figura a mano libera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4" name="Figura a mano libera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5" name="Figura a mano libera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6" name="Figura a mano libera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7" name="Figura a mano libera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8" name="Figura a mano libera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9" name="Figura a mano libera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0" name="Figura a mano libera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1" name="Figura a mano libera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2" name="Figura a mano libera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3" name="Figura a mano libera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4" name="Figura a mano libera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5" name="Figura a mano libera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6" name="Figura a mano libera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7" name="Figura a mano libera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8" name="Figura a mano libera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9" name="Figura a mano libera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0" name="Figura a mano libera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1" name="Figura a mano libera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2" name="Figura a mano libera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3" name="Figura a mano libera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4" name="Figura a mano libera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5" name="Figura a mano libera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6" name="Figura a mano libera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7" name="Figura a mano libera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8" name="Ovale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9" name="Figura a mano libera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0" name="Figura a mano libera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1" name="Figura a mano libera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2" name="Figura a mano libera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3" name="Figura a mano libera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30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  <a:endParaRPr lang="it-IT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  <a:endParaRPr lang="it-IT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  <a:endParaRPr lang="it-IT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04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05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06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07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08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10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9AC7F4"/>
                </a:solidFill>
              </a:rPr>
              <a:t>09</a:t>
            </a:r>
            <a:endParaRPr lang="it-IT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FFFFFF"/>
                </a:solidFill>
              </a:rPr>
              <a:t>Agosto</a:t>
            </a:r>
            <a:endParaRPr lang="it-IT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D8C58F"/>
                </a:solidFill>
              </a:rPr>
              <a:t>2017</a:t>
            </a:r>
            <a:endParaRPr lang="it-IT" sz="7200" cap="all" spc="-300" baseline="0" noProof="0" dirty="0">
              <a:solidFill>
                <a:srgbClr val="D8C58F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Lunedì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Martedì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Mercoledì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Giovedì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Venerdì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Sabato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3D7AB7"/>
                </a:solidFill>
              </a:rPr>
              <a:t>Domenica</a:t>
            </a:r>
            <a:endParaRPr lang="it-IT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tt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uppo 296" descr="Scuolabus che circola per strada di fronte a una scuola rossa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Forma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9" name="Figura a mano libera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0" name="Figura a mano libera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6" name="Figura a mano libera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7" name="Figura a mano libera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8" name="Figura a mano libera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9" name="Figura a mano libera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0" name="Figura a mano libera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1" name="Figura a mano libera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2" name="Figura a mano libera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3" name="Figura a mano libera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4" name="Figura a mano libera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5" name="Figura a mano libera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4" name="Figura a mano libera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5" name="Figura a mano libera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6" name="Figura a mano libera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7" name="Figura a mano libera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8" name="Figura a mano libera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9" name="Figura a mano libera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0" name="Figura a mano libera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1" name="Figura a mano libera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2" name="Figura a mano libera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3" name="Figura a mano libera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4" name="Figura a mano libera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5" name="Figura a mano libera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6" name="Figura a mano libera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7" name="Figura a mano libera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8" name="Figura a mano libera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9" name="Figura a mano libera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0" name="Figura a mano libera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1" name="Figura a mano libera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2" name="Figura a mano libera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3" name="Figura a mano libera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4" name="Figura a mano libera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5" name="Figura a mano libera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6" name="Figura a mano libera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7" name="Figura a mano libera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8" name="Figura a mano libera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9" name="Figura a mano libera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0" name="Figura a mano libera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1" name="Figura a mano libera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2" name="Figura a mano libera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3" name="Figura a mano libera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4" name="Figura a mano libera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5" name="Figura a mano libera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6" name="Figura a mano libera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7" name="Figura a mano libera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8" name="Figura a mano libera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9" name="Figura a mano libera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0" name="Figura a mano libera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1" name="Figura a mano libera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2" name="Figura a mano libera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3" name="Figura a mano libera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4" name="Figura a mano libera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5" name="Figura a mano libera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6" name="Figura a mano libera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7" name="Figura a mano libera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8" name="Figura a mano libera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9" name="Figura a mano libera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0" name="Figura a mano libera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1" name="Figura a mano libera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2" name="Figura a mano libera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3" name="Figura a mano libera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4" name="Figura a mano libera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5" name="Figura a mano libera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6" name="Figura a mano libera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7" name="Figura a mano libera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8" name="Figura a mano libera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9" name="Figura a mano libera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0" name="Figura a mano libera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1" name="Figura a mano libera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2" name="Figura a mano libera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3" name="Figura a mano libera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4" name="Figura a mano libera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5" name="Figura a mano libera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6" name="Figura a mano libera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7" name="Figura a mano libera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8" name="Figura a mano libera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9" name="Figura a mano libera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0" name="Figura a mano libera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1" name="Figura a mano libera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2" name="Figura a mano libera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3" name="Figura a mano libera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4" name="Figura a mano libera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5" name="Figura a mano libera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6" name="Figura a mano libera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7" name="Figura a mano libera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8" name="Figura a mano libera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9" name="Figura a mano libera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0" name="Figura a mano libera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1" name="Figura a mano libera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2" name="Figura a mano libera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3" name="Figura a mano libera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4" name="Figura a mano libera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5" name="Figura a mano libera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6" name="Figura a mano libera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7" name="Figura a mano libera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8" name="Figura a mano libera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9" name="Figura a mano libera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0" name="Figura a mano libera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1" name="Figura a mano libera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2" name="Figura a mano libera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3" name="Figura a mano libera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4" name="Figura a mano libera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5" name="Figura a mano libera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6" name="Figura a mano libera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7" name="Figura a mano libera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8" name="Figura a mano libera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9" name="Figura a mano libera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0" name="Figura a mano libera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1" name="Figura a mano libera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2" name="Figura a mano libera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3" name="Figura a mano libera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4" name="Figura a mano libera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5" name="Figura a mano libera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6" name="Figura a mano libera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7" name="Figura a mano libera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Rettangolo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97" name="Casella di testo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Casella di testo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Casella di testo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30</a:t>
            </a:r>
            <a:endParaRPr lang="it-IT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Casella di testo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it-IT" noProof="0" dirty="0" smtClean="0"/>
              <a:t>31</a:t>
            </a:r>
            <a:endParaRPr lang="it-IT" noProof="0" dirty="0"/>
          </a:p>
        </p:txBody>
      </p:sp>
      <p:sp>
        <p:nvSpPr>
          <p:cNvPr id="101" name="Casella di testo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2" name="Casella di testo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Casella di testo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Segnaposto testo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80" name="Casella di testo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Casella di testo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Casella di testo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Casella di testo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Casella di testo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Casella di testo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Casella di testo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09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Casella di testo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Casella di testo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Casella di testo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Casella di testo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Casella di testo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Casella di testo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17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Casella di testo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Casella di testo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18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Casella di testo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19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Casella di testo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20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Casella di testo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21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Casella di testo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22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Casella di testo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24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Casella di testo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23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Casella di testo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25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Casella di testo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231F20"/>
                </a:solidFill>
              </a:rPr>
              <a:t>26</a:t>
            </a:r>
            <a:endParaRPr lang="it-IT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Casella di testo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Casella di testo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Casella di testo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it-IT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it-IT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Casella di testo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01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3" name="Casella di testo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it-IT" noProof="0" dirty="0" smtClean="0"/>
              <a:t>30</a:t>
            </a:r>
            <a:endParaRPr lang="it-IT" noProof="0" dirty="0"/>
          </a:p>
        </p:txBody>
      </p:sp>
      <p:sp>
        <p:nvSpPr>
          <p:cNvPr id="245" name="Casella di testo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02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6" name="Casella di testo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03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7" name="Casella di testo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04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8" name="Casella di testo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05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9" name="Casella di testo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06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0" name="Casella di testo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08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1" name="Casella di testo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it-IT" sz="1200" spc="-50" noProof="0" dirty="0" smtClean="0">
                <a:solidFill>
                  <a:srgbClr val="C7CC62"/>
                </a:solidFill>
              </a:rPr>
              <a:t>07</a:t>
            </a:r>
            <a:endParaRPr lang="it-IT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5" name="Segnaposto testo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6" name="Segnaposto tes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7" name="Segnaposto testo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8" name="Segnaposto testo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59" name="Segnaposto testo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0" name="Segnaposto testo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1" name="Segnaposto testo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2" name="Segnaposto tes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3" name="Segnaposto testo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4" name="Segnaposto testo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5" name="Segnaposto testo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6" name="Segnaposto testo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7" name="Segnaposto testo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8" name="Segnaposto testo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69" name="Segnaposto testo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0" name="Segnaposto tes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1" name="Segnaposto tes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2" name="Segnaposto testo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3" name="Segnaposto testo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4" name="Segnaposto testo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5" name="Segnaposto testo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6" name="Segnaposto testo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7" name="Segnaposto testo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8" name="Segnaposto testo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79" name="Segnaposto testo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0" name="Segnaposto tes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1" name="Segnaposto testo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2" name="Segnaposto testo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3" name="Segnaposto testo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4" name="Segnaposto testo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5" name="Segnaposto testo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6" name="Segnaposto testo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7" name="Segnaposto testo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8" name="Segnaposto testo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89" name="Segnaposto testo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0" name="Segnaposto testo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1" name="Segnaposto testo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2" name="Segnaposto testo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3" name="Segnaposto testo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4" name="Segnaposto tes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295" name="Segnaposto testo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Fare clic per inserire il testo</a:t>
            </a:r>
            <a:endParaRPr lang="it-IT" noProof="0" dirty="0"/>
          </a:p>
        </p:txBody>
      </p:sp>
      <p:sp>
        <p:nvSpPr>
          <p:cNvPr id="172" name="Titolo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600" cap="none" spc="0" noProof="0" dirty="0" smtClean="0">
                <a:solidFill>
                  <a:srgbClr val="FFFFFF"/>
                </a:solidFill>
              </a:rPr>
              <a:t>Settembre</a:t>
            </a:r>
            <a:endParaRPr lang="it-IT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itolo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7200" cap="all" spc="-300" noProof="0" dirty="0" smtClean="0">
                <a:solidFill>
                  <a:srgbClr val="C7CC62"/>
                </a:solidFill>
              </a:rPr>
              <a:t>2017</a:t>
            </a:r>
            <a:endParaRPr lang="it-IT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Casella di testo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Lunedì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Casella di testo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Martedì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Casella di testo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Mercoledì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Casella di testo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Giovedì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Casella di testo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Venerdì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Casella di testo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Sabato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Casella di testo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it-IT" sz="1000" cap="none" spc="-50" noProof="0" dirty="0" smtClean="0">
                <a:solidFill>
                  <a:srgbClr val="888A35"/>
                </a:solidFill>
              </a:rPr>
              <a:t>Domenica</a:t>
            </a:r>
            <a:endParaRPr lang="it-IT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Connettore diritto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Connettore diritto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ttore diritto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diritto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dirty="0" smtClean="0"/>
              <a:t>Fare clic per inserire il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 smtClean="0"/>
              <a:t>Fare clic per inserire il testo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0465963-4DD2-45C6-8507-3270A91B3390}" type="datetime1">
              <a:rPr lang="it-IT" smtClean="0"/>
              <a:t>05/07/2017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8" name="Segnaposto testo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Capodanno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4" name="Segnaposto testo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6" name="Segnaposto testo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7" name="Segnaposto testo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8" name="Segnaposto testo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9" name="Segnaposto testo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0" name="Segnaposto testo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1" name="Segnaposto testo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2" name="Segnaposto testo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3" name="Segnaposto testo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4" name="Segnaposto testo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5" name="Segnaposto testo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6" name="Segnaposto testo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7" name="Segnaposto testo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marL="0" indent="0" rtl="0">
              <a:spcBef>
                <a:spcPts val="0"/>
              </a:spcBef>
              <a:buNone/>
            </a:pPr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u="sng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egnaposto testo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5" name="Segnaposto testo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6" name="Segnaposto testo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7" name="Segnaposto testo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8" name="Segnaposto testo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9" name="Segnaposto testo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0" name="Segnaposto testo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1" name="Segnaposto testo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2" name="Segnaposto testo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3" name="Segnaposto testo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4" name="Segnaposto testo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5" name="Segnaposto testo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6" name="Segnaposto testo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7" name="Segnaposto testo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9" name="Segnaposto testo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0" name="Segnaposto testo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1" name="Segnaposto testo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2" name="Segnaposto testo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3" name="Segnaposto testo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1" name="Segnaposto testo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2" name="Segnaposto testo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7" name="Segnaposto testo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" name="Segnaposto testo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2" name="Segnaposto testo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3" name="Segnaposto testo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5" name="Segnaposto testo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7" name="Segnaposto testo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8" name="Segnaposto testo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9" name="Segnaposto testo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0" name="Segnaposto testo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1" name="Segnaposto testo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2" name="Segnaposto testo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3" name="Segnaposto testo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App Web del calendario stagionale 2017 lun-dom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Mon-Sun).potx" id="{D1659190-3C42-4096-A651-E7943132028D}" vid="{67F04A6F-B538-4192-B19C-A41047E42DBA}"/>
    </a:ext>
  </a:extLst>
</a:theme>
</file>

<file path=ppt/theme/theme2.xml><?xml version="1.0" encoding="utf-8"?>
<a:theme xmlns:a="http://schemas.openxmlformats.org/drawingml/2006/main" name="Tema di Offic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13</Words>
  <Application>Microsoft Office PowerPoint</Application>
  <PresentationFormat>Presentazione su schermo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Georgia</vt:lpstr>
      <vt:lpstr>App Web del calendario stagionale 2017 lun-dom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2015-06-11T21:45:30Z</dcterms:created>
  <dcterms:modified xsi:type="dcterms:W3CDTF">2017-07-05T09:18:06Z</dcterms:modified>
  <cp:version/>
</cp:coreProperties>
</file>