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63" r:id="rId5"/>
    <p:sldId id="262"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93273" autoAdjust="0"/>
  </p:normalViewPr>
  <p:slideViewPr>
    <p:cSldViewPr snapToGrid="0">
      <p:cViewPr varScale="1">
        <p:scale>
          <a:sx n="100" d="100"/>
          <a:sy n="100" d="100"/>
        </p:scale>
        <p:origin x="1338" y="84"/>
      </p:cViewPr>
      <p:guideLst/>
    </p:cSldViewPr>
  </p:slideViewPr>
  <p:notesTextViewPr>
    <p:cViewPr>
      <p:scale>
        <a:sx n="3" d="2"/>
        <a:sy n="3" d="2"/>
      </p:scale>
      <p:origin x="0" y="0"/>
    </p:cViewPr>
  </p:notesTextViewPr>
  <p:notesViewPr>
    <p:cSldViewPr snapToGrid="0">
      <p:cViewPr varScale="1">
        <p:scale>
          <a:sx n="89" d="100"/>
          <a:sy n="89" d="100"/>
        </p:scale>
        <p:origin x="202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it-IT" sz="1200"/>
            </a:lvl1pPr>
          </a:lstStyle>
          <a:p>
            <a:endParaRPr lang="it-IT" dirty="0"/>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it-IT" sz="1200"/>
            </a:lvl1pPr>
          </a:lstStyle>
          <a:p>
            <a:fld id="{A399957B-68B7-4867-8942-48B8542AC7D6}" type="datetime1">
              <a:rPr lang="it-IT" smtClean="0"/>
              <a:t>3/9/13</a:t>
            </a:fld>
            <a:endParaRPr lang="it-IT" dirty="0"/>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it-IT" sz="1200"/>
            </a:lvl1pPr>
          </a:lstStyle>
          <a:p>
            <a:endParaRPr lang="it-IT" dirty="0"/>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it-IT" sz="1200"/>
            </a:lvl1pPr>
          </a:lstStyle>
          <a:p>
            <a:fld id="{E169A89D-734B-4FAD-B6E7-2B864E72E489}" type="slidenum">
              <a:rPr lang="it-IT"/>
              <a:t>‹N›</a:t>
            </a:fld>
            <a:endParaRPr lang="it-IT" dirty="0"/>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it-IT" sz="1200"/>
            </a:lvl1pPr>
          </a:lstStyle>
          <a:p>
            <a:endParaRPr lang="it-IT" noProof="0"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it-IT" sz="1200"/>
            </a:lvl1pPr>
          </a:lstStyle>
          <a:p>
            <a:fld id="{5E641551-3A0A-4B55-8301-C825C5B17425}" type="datetime1">
              <a:rPr lang="it-IT" smtClean="0"/>
              <a:pPr/>
              <a:t>3/9/13</a:t>
            </a:fld>
            <a:endParaRPr lang="it-IT" dirty="0"/>
          </a:p>
        </p:txBody>
      </p:sp>
      <p:sp>
        <p:nvSpPr>
          <p:cNvPr id="4" name="Segnaposto immagine diapositiva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it-IT" noProof="0"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noProof="0" dirty="0"/>
              <a:t>Fare clic per modificare gli stili del testo dello schema</a:t>
            </a:r>
          </a:p>
          <a:p>
            <a:pPr lvl="1"/>
            <a:r>
              <a:rPr lang="it-IT" noProof="0" dirty="0"/>
              <a:t>Secondo livello</a:t>
            </a:r>
          </a:p>
          <a:p>
            <a:pPr lvl="2"/>
            <a:r>
              <a:rPr lang="it-IT" noProof="0" dirty="0"/>
              <a:t>Terzo livello</a:t>
            </a:r>
          </a:p>
          <a:p>
            <a:pPr lvl="3"/>
            <a:r>
              <a:rPr lang="it-IT" noProof="0" dirty="0"/>
              <a:t>Quarto livello</a:t>
            </a:r>
          </a:p>
          <a:p>
            <a:pPr lvl="4"/>
            <a:r>
              <a:rPr lang="it-IT" noProof="0" dirty="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it-IT" sz="1200"/>
            </a:lvl1pPr>
          </a:lstStyle>
          <a:p>
            <a:endParaRPr lang="it-IT" noProof="0"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it-IT" sz="1200"/>
            </a:lvl1pPr>
          </a:lstStyle>
          <a:p>
            <a:fld id="{952A89D7-7603-4ECB-ADF6-F6CF2BE4F401}" type="slidenum">
              <a:rPr lang="it-IT" noProof="0" smtClean="0"/>
              <a:t>‹N›</a:t>
            </a:fld>
            <a:endParaRPr lang="it-IT" noProof="0" dirty="0"/>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lang="it-IT" sz="1200" kern="1200">
        <a:solidFill>
          <a:schemeClr val="tx1"/>
        </a:solidFill>
        <a:latin typeface="+mn-lt"/>
        <a:ea typeface="+mn-ea"/>
        <a:cs typeface="+mn-cs"/>
      </a:defRPr>
    </a:lvl1pPr>
    <a:lvl2pPr marL="457200" algn="l" defTabSz="914400" rtl="0" eaLnBrk="1" latinLnBrk="0" hangingPunct="1">
      <a:defRPr lang="it-IT" sz="1200" kern="1200">
        <a:solidFill>
          <a:schemeClr val="tx1"/>
        </a:solidFill>
        <a:latin typeface="+mn-lt"/>
        <a:ea typeface="+mn-ea"/>
        <a:cs typeface="+mn-cs"/>
      </a:defRPr>
    </a:lvl2pPr>
    <a:lvl3pPr marL="914400" algn="l" defTabSz="914400" rtl="0" eaLnBrk="1" latinLnBrk="0" hangingPunct="1">
      <a:defRPr lang="it-IT" sz="1200" kern="1200">
        <a:solidFill>
          <a:schemeClr val="tx1"/>
        </a:solidFill>
        <a:latin typeface="+mn-lt"/>
        <a:ea typeface="+mn-ea"/>
        <a:cs typeface="+mn-cs"/>
      </a:defRPr>
    </a:lvl3pPr>
    <a:lvl4pPr marL="1371600" algn="l" defTabSz="914400" rtl="0" eaLnBrk="1" latinLnBrk="0" hangingPunct="1">
      <a:defRPr lang="it-IT" sz="1200" kern="1200">
        <a:solidFill>
          <a:schemeClr val="tx1"/>
        </a:solidFill>
        <a:latin typeface="+mn-lt"/>
        <a:ea typeface="+mn-ea"/>
        <a:cs typeface="+mn-cs"/>
      </a:defRPr>
    </a:lvl4pPr>
    <a:lvl5pPr marL="1828800" algn="l" defTabSz="914400" rtl="0" eaLnBrk="1" latinLnBrk="0" hangingPunct="1">
      <a:defRPr lang="it-IT" sz="1200" kern="1200">
        <a:solidFill>
          <a:schemeClr val="tx1"/>
        </a:solidFill>
        <a:latin typeface="+mn-lt"/>
        <a:ea typeface="+mn-ea"/>
        <a:cs typeface="+mn-cs"/>
      </a:defRPr>
    </a:lvl5pPr>
    <a:lvl6pPr marL="2286000" algn="l" defTabSz="914400" rtl="0" eaLnBrk="1" latinLnBrk="0" hangingPunct="1">
      <a:defRPr lang="it-IT" sz="1200" kern="1200">
        <a:solidFill>
          <a:schemeClr val="tx1"/>
        </a:solidFill>
        <a:latin typeface="+mn-lt"/>
        <a:ea typeface="+mn-ea"/>
        <a:cs typeface="+mn-cs"/>
      </a:defRPr>
    </a:lvl6pPr>
    <a:lvl7pPr marL="2743200" algn="l" defTabSz="914400" rtl="0" eaLnBrk="1" latinLnBrk="0" hangingPunct="1">
      <a:defRPr lang="it-IT" sz="1200" kern="1200">
        <a:solidFill>
          <a:schemeClr val="tx1"/>
        </a:solidFill>
        <a:latin typeface="+mn-lt"/>
        <a:ea typeface="+mn-ea"/>
        <a:cs typeface="+mn-cs"/>
      </a:defRPr>
    </a:lvl7pPr>
    <a:lvl8pPr marL="3200400" algn="l" defTabSz="914400" rtl="0" eaLnBrk="1" latinLnBrk="0" hangingPunct="1">
      <a:defRPr lang="it-IT" sz="1200" kern="1200">
        <a:solidFill>
          <a:schemeClr val="tx1"/>
        </a:solidFill>
        <a:latin typeface="+mn-lt"/>
        <a:ea typeface="+mn-ea"/>
        <a:cs typeface="+mn-cs"/>
      </a:defRPr>
    </a:lvl8pPr>
    <a:lvl9pPr marL="3657600" algn="l" defTabSz="914400" rtl="0" eaLnBrk="1" latinLnBrk="0" hangingPunct="1">
      <a:defRPr lang="it-IT"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noProof="0" dirty="0"/>
              <a:t>Per modificare questa brochure, sostituire il contenuto di esempio con il contenuto desiderato. Se si preferisce partire da zero, fare clic sul pulsante Nuova diapositiva della scheda Home per inserire una nuova pagina. Inserire quindi testo e immagini nei segnaposto vuoti. Se sono necessari altri segnaposto per i titoli, i sottotitoli o il corpo del testo, copiare uno dei segnaposto esistenti e quindi trascinare il nuovo segnaposto nella posizione desiderata. </a:t>
            </a:r>
          </a:p>
          <a:p>
            <a:endParaRPr lang="it-IT" noProof="0" dirty="0"/>
          </a:p>
          <a:p>
            <a:r>
              <a:rPr lang="it-IT" noProof="0" dirty="0"/>
              <a:t>Sono stati predisposti anche segni per la piegatura. Si tratta di segni, ma se si preferisce che non vengano visualizzati nella brochure, selezionarli ed eliminarli prima della stampa.</a:t>
            </a:r>
          </a:p>
          <a:p>
            <a:endParaRPr lang="it-IT" noProof="0" dirty="0"/>
          </a:p>
        </p:txBody>
      </p:sp>
      <p:sp>
        <p:nvSpPr>
          <p:cNvPr id="4" name="Segnaposto numero diapositiva 3"/>
          <p:cNvSpPr>
            <a:spLocks noGrp="1"/>
          </p:cNvSpPr>
          <p:nvPr>
            <p:ph type="sldNum" sz="quarter" idx="10"/>
          </p:nvPr>
        </p:nvSpPr>
        <p:spPr/>
        <p:txBody>
          <a:bodyPr/>
          <a:lstStyle/>
          <a:p>
            <a:fld id="{952A89D7-7603-4ECB-ADF6-F6CF2BE4F401}" type="slidenum">
              <a:rPr lang="it-IT" smtClean="0"/>
              <a:t>1</a:t>
            </a:fld>
            <a:endParaRPr lang="it-IT"/>
          </a:p>
        </p:txBody>
      </p:sp>
    </p:spTree>
    <p:extLst>
      <p:ext uri="{BB962C8B-B14F-4D97-AF65-F5344CB8AC3E}">
        <p14:creationId xmlns:p14="http://schemas.microsoft.com/office/powerpoint/2010/main" val="4002311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noProof="0" dirty="0"/>
          </a:p>
        </p:txBody>
      </p:sp>
      <p:sp>
        <p:nvSpPr>
          <p:cNvPr id="4" name="Segnaposto numero diapositiva 3"/>
          <p:cNvSpPr>
            <a:spLocks noGrp="1"/>
          </p:cNvSpPr>
          <p:nvPr>
            <p:ph type="sldNum" sz="quarter" idx="10"/>
          </p:nvPr>
        </p:nvSpPr>
        <p:spPr/>
        <p:txBody>
          <a:bodyPr/>
          <a:lstStyle/>
          <a:p>
            <a:fld id="{952A89D7-7603-4ECB-ADF6-F6CF2BE4F401}" type="slidenum">
              <a:rPr lang="it-IT" smtClean="0"/>
              <a:t>2</a:t>
            </a:fld>
            <a:endParaRPr lang="it-IT"/>
          </a:p>
        </p:txBody>
      </p:sp>
    </p:spTree>
    <p:extLst>
      <p:ext uri="{BB962C8B-B14F-4D97-AF65-F5344CB8AC3E}">
        <p14:creationId xmlns:p14="http://schemas.microsoft.com/office/powerpoint/2010/main" val="1298715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ina esterna">
    <p:spTree>
      <p:nvGrpSpPr>
        <p:cNvPr id="1" name=""/>
        <p:cNvGrpSpPr/>
        <p:nvPr/>
      </p:nvGrpSpPr>
      <p:grpSpPr>
        <a:xfrm>
          <a:off x="0" y="0"/>
          <a:ext cx="0" cy="0"/>
          <a:chOff x="0" y="0"/>
          <a:chExt cx="0" cy="0"/>
        </a:xfrm>
      </p:grpSpPr>
      <p:sp>
        <p:nvSpPr>
          <p:cNvPr id="39" name="Rettangolo 38"/>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noProof="0" dirty="0"/>
          </a:p>
        </p:txBody>
      </p:sp>
      <p:sp>
        <p:nvSpPr>
          <p:cNvPr id="41" name="Rettangolo 40"/>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noProof="0" dirty="0"/>
          </a:p>
        </p:txBody>
      </p:sp>
      <p:sp>
        <p:nvSpPr>
          <p:cNvPr id="42" name="Rettangolo 41"/>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noProof="0" dirty="0"/>
          </a:p>
        </p:txBody>
      </p:sp>
      <p:sp>
        <p:nvSpPr>
          <p:cNvPr id="43" name="Rettangolo 42"/>
          <p:cNvSpPr/>
          <p:nvPr userDrawn="1"/>
        </p:nvSpPr>
        <p:spPr>
          <a:xfrm>
            <a:off x="237744" y="3125662"/>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noProof="0" dirty="0"/>
          </a:p>
        </p:txBody>
      </p:sp>
      <p:sp>
        <p:nvSpPr>
          <p:cNvPr id="44" name="Rettangolo 43"/>
          <p:cNvSpPr/>
          <p:nvPr userDrawn="1"/>
        </p:nvSpPr>
        <p:spPr>
          <a:xfrm>
            <a:off x="237744" y="3305960"/>
            <a:ext cx="2816352" cy="3933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noProof="0" dirty="0"/>
          </a:p>
        </p:txBody>
      </p:sp>
      <p:sp>
        <p:nvSpPr>
          <p:cNvPr id="45" name="Rettangolo 44"/>
          <p:cNvSpPr/>
          <p:nvPr userDrawn="1"/>
        </p:nvSpPr>
        <p:spPr>
          <a:xfrm>
            <a:off x="3575303"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noProof="0" dirty="0"/>
          </a:p>
        </p:txBody>
      </p:sp>
      <p:sp>
        <p:nvSpPr>
          <p:cNvPr id="50" name="Rettangolo 49"/>
          <p:cNvSpPr/>
          <p:nvPr userDrawn="1"/>
        </p:nvSpPr>
        <p:spPr>
          <a:xfrm>
            <a:off x="357530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noProof="0" dirty="0"/>
          </a:p>
        </p:txBody>
      </p:sp>
      <p:sp>
        <p:nvSpPr>
          <p:cNvPr id="53" name="Rettangolo 52"/>
          <p:cNvSpPr/>
          <p:nvPr userDrawn="1"/>
        </p:nvSpPr>
        <p:spPr>
          <a:xfrm>
            <a:off x="695947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noProof="0" dirty="0"/>
          </a:p>
        </p:txBody>
      </p:sp>
      <p:sp>
        <p:nvSpPr>
          <p:cNvPr id="28" name="Segnaposto testo 21"/>
          <p:cNvSpPr>
            <a:spLocks noGrp="1"/>
          </p:cNvSpPr>
          <p:nvPr>
            <p:ph type="body" sz="quarter" idx="19" hasCustomPrompt="1"/>
          </p:nvPr>
        </p:nvSpPr>
        <p:spPr>
          <a:xfrm>
            <a:off x="502920" y="3403600"/>
            <a:ext cx="2286000" cy="3693886"/>
          </a:xfrm>
        </p:spPr>
        <p:txBody>
          <a:bodyPr lIns="0" tIns="0" rIns="0" bIns="0" anchor="t">
            <a:noAutofit/>
          </a:bodyPr>
          <a:lstStyle>
            <a:lvl1pPr marL="0" indent="0" algn="l" latinLnBrk="0">
              <a:lnSpc>
                <a:spcPct val="200000"/>
              </a:lnSpc>
              <a:spcBef>
                <a:spcPts val="1200"/>
              </a:spcBef>
              <a:spcAft>
                <a:spcPts val="0"/>
              </a:spcAft>
              <a:buNone/>
              <a:defRPr lang="it-IT" sz="1200" i="1">
                <a:solidFill>
                  <a:schemeClr val="bg1"/>
                </a:solidFill>
              </a:defRPr>
            </a:lvl1pPr>
            <a:lvl2pPr marL="0" indent="0" latinLnBrk="0">
              <a:spcBef>
                <a:spcPts val="0"/>
              </a:spcBef>
              <a:buNone/>
              <a:defRPr lang="it-IT" sz="3600"/>
            </a:lvl2pPr>
            <a:lvl3pPr marL="0" indent="0" latinLnBrk="0">
              <a:spcBef>
                <a:spcPts val="0"/>
              </a:spcBef>
              <a:buNone/>
              <a:defRPr lang="it-IT" sz="3600"/>
            </a:lvl3pPr>
            <a:lvl4pPr marL="0" indent="0" latinLnBrk="0">
              <a:spcBef>
                <a:spcPts val="0"/>
              </a:spcBef>
              <a:buNone/>
              <a:defRPr lang="it-IT" sz="3600"/>
            </a:lvl4pPr>
            <a:lvl5pPr marL="0" indent="0" latinLnBrk="0">
              <a:spcBef>
                <a:spcPts val="0"/>
              </a:spcBef>
              <a:buNone/>
              <a:defRPr lang="it-IT" sz="3600"/>
            </a:lvl5pPr>
          </a:lstStyle>
          <a:p>
            <a:pPr lvl="0"/>
            <a:r>
              <a:rPr lang="it-IT" noProof="0" dirty="0"/>
              <a:t>Fare clic per inserire il testo</a:t>
            </a:r>
          </a:p>
        </p:txBody>
      </p:sp>
      <p:sp>
        <p:nvSpPr>
          <p:cNvPr id="31" name="Segnaposto testo 21"/>
          <p:cNvSpPr>
            <a:spLocks noGrp="1"/>
          </p:cNvSpPr>
          <p:nvPr>
            <p:ph type="body" sz="quarter" idx="20" hasCustomPrompt="1"/>
          </p:nvPr>
        </p:nvSpPr>
        <p:spPr>
          <a:xfrm>
            <a:off x="3840479" y="696686"/>
            <a:ext cx="2286000" cy="595085"/>
          </a:xfrm>
        </p:spPr>
        <p:txBody>
          <a:bodyPr lIns="0" tIns="0" rIns="0" bIns="0" anchor="b">
            <a:noAutofit/>
          </a:bodyPr>
          <a:lstStyle>
            <a:lvl1pPr marL="0" indent="0" algn="l" latinLnBrk="0">
              <a:lnSpc>
                <a:spcPct val="100000"/>
              </a:lnSpc>
              <a:spcBef>
                <a:spcPts val="0"/>
              </a:spcBef>
              <a:buNone/>
              <a:defRPr lang="it-IT" sz="1600" b="1">
                <a:solidFill>
                  <a:schemeClr val="bg1"/>
                </a:solidFill>
                <a:latin typeface="+mj-lt"/>
              </a:defRPr>
            </a:lvl1pPr>
            <a:lvl2pPr marL="0" indent="0" latinLnBrk="0">
              <a:spcBef>
                <a:spcPts val="0"/>
              </a:spcBef>
              <a:buNone/>
              <a:defRPr lang="it-IT" sz="3600"/>
            </a:lvl2pPr>
            <a:lvl3pPr marL="0" indent="0" latinLnBrk="0">
              <a:spcBef>
                <a:spcPts val="0"/>
              </a:spcBef>
              <a:buNone/>
              <a:defRPr lang="it-IT" sz="3600"/>
            </a:lvl3pPr>
            <a:lvl4pPr marL="0" indent="0" latinLnBrk="0">
              <a:spcBef>
                <a:spcPts val="0"/>
              </a:spcBef>
              <a:buNone/>
              <a:defRPr lang="it-IT" sz="3600"/>
            </a:lvl4pPr>
            <a:lvl5pPr marL="0" indent="0" latinLnBrk="0">
              <a:spcBef>
                <a:spcPts val="0"/>
              </a:spcBef>
              <a:buNone/>
              <a:defRPr lang="it-IT" sz="3600"/>
            </a:lvl5pPr>
          </a:lstStyle>
          <a:p>
            <a:pPr lvl="0"/>
            <a:r>
              <a:rPr lang="it-IT" noProof="0" dirty="0"/>
              <a:t>Testo intestazione</a:t>
            </a:r>
          </a:p>
        </p:txBody>
      </p:sp>
      <p:sp>
        <p:nvSpPr>
          <p:cNvPr id="5" name="Segnaposto immagine 4"/>
          <p:cNvSpPr>
            <a:spLocks noGrp="1"/>
          </p:cNvSpPr>
          <p:nvPr>
            <p:ph type="pic" sz="quarter" idx="27"/>
          </p:nvPr>
        </p:nvSpPr>
        <p:spPr>
          <a:xfrm>
            <a:off x="237744" y="640080"/>
            <a:ext cx="2816352" cy="2485582"/>
          </a:xfrm>
          <a:solidFill>
            <a:schemeClr val="bg1">
              <a:lumMod val="95000"/>
            </a:schemeClr>
          </a:solidFill>
        </p:spPr>
        <p:txBody>
          <a:bodyPr tIns="182880">
            <a:normAutofit/>
          </a:bodyPr>
          <a:lstStyle>
            <a:lvl1pPr marL="0" indent="0" algn="ctr" latinLnBrk="0">
              <a:buNone/>
              <a:defRPr lang="it-IT" sz="1400"/>
            </a:lvl1pPr>
          </a:lstStyle>
          <a:p>
            <a:endParaRPr lang="it-IT" noProof="0" dirty="0"/>
          </a:p>
        </p:txBody>
      </p:sp>
      <p:sp>
        <p:nvSpPr>
          <p:cNvPr id="48" name="Segnaposto immagine 4"/>
          <p:cNvSpPr>
            <a:spLocks noGrp="1"/>
          </p:cNvSpPr>
          <p:nvPr>
            <p:ph type="pic" sz="quarter" idx="30"/>
          </p:nvPr>
        </p:nvSpPr>
        <p:spPr>
          <a:xfrm>
            <a:off x="3575303" y="1446028"/>
            <a:ext cx="2816352" cy="4080776"/>
          </a:xfrm>
          <a:solidFill>
            <a:schemeClr val="bg1">
              <a:lumMod val="95000"/>
            </a:schemeClr>
          </a:solidFill>
        </p:spPr>
        <p:txBody>
          <a:bodyPr tIns="182880">
            <a:normAutofit/>
          </a:bodyPr>
          <a:lstStyle>
            <a:lvl1pPr marL="0" indent="0" algn="ctr" latinLnBrk="0">
              <a:buNone/>
              <a:defRPr lang="it-IT" sz="1400"/>
            </a:lvl1pPr>
          </a:lstStyle>
          <a:p>
            <a:endParaRPr lang="it-IT" noProof="0" dirty="0"/>
          </a:p>
        </p:txBody>
      </p:sp>
      <p:sp>
        <p:nvSpPr>
          <p:cNvPr id="49" name="Rettangolo 48"/>
          <p:cNvSpPr/>
          <p:nvPr userDrawn="1"/>
        </p:nvSpPr>
        <p:spPr>
          <a:xfrm>
            <a:off x="357530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noProof="0" dirty="0"/>
          </a:p>
        </p:txBody>
      </p:sp>
      <p:sp>
        <p:nvSpPr>
          <p:cNvPr id="51" name="Segnaposto immagine 4"/>
          <p:cNvSpPr>
            <a:spLocks noGrp="1"/>
          </p:cNvSpPr>
          <p:nvPr>
            <p:ph type="pic" sz="quarter" idx="31"/>
          </p:nvPr>
        </p:nvSpPr>
        <p:spPr>
          <a:xfrm>
            <a:off x="6959473" y="640080"/>
            <a:ext cx="2816352" cy="4886724"/>
          </a:xfrm>
          <a:solidFill>
            <a:schemeClr val="bg1">
              <a:lumMod val="95000"/>
            </a:schemeClr>
          </a:solidFill>
        </p:spPr>
        <p:txBody>
          <a:bodyPr tIns="182880">
            <a:normAutofit/>
          </a:bodyPr>
          <a:lstStyle>
            <a:lvl1pPr marL="0" indent="0" algn="ctr" latinLnBrk="0">
              <a:buNone/>
              <a:defRPr lang="it-IT" sz="1400"/>
            </a:lvl1pPr>
          </a:lstStyle>
          <a:p>
            <a:endParaRPr lang="it-IT" noProof="0" dirty="0"/>
          </a:p>
        </p:txBody>
      </p:sp>
      <p:sp>
        <p:nvSpPr>
          <p:cNvPr id="52" name="Rettangolo 51"/>
          <p:cNvSpPr/>
          <p:nvPr userDrawn="1"/>
        </p:nvSpPr>
        <p:spPr>
          <a:xfrm>
            <a:off x="695947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noProof="0" dirty="0"/>
          </a:p>
        </p:txBody>
      </p:sp>
      <p:sp>
        <p:nvSpPr>
          <p:cNvPr id="55" name="Segnaposto testo 21"/>
          <p:cNvSpPr>
            <a:spLocks noGrp="1"/>
          </p:cNvSpPr>
          <p:nvPr>
            <p:ph type="body" sz="quarter" idx="60" hasCustomPrompt="1"/>
          </p:nvPr>
        </p:nvSpPr>
        <p:spPr>
          <a:xfrm>
            <a:off x="3840479" y="5820181"/>
            <a:ext cx="2423160" cy="247243"/>
          </a:xfrm>
        </p:spPr>
        <p:txBody>
          <a:bodyPr lIns="0" tIns="0" rIns="0" bIns="0" anchor="t">
            <a:noAutofit/>
          </a:bodyPr>
          <a:lstStyle>
            <a:lvl1pPr marL="0" indent="0" algn="l" latinLnBrk="0">
              <a:lnSpc>
                <a:spcPct val="100000"/>
              </a:lnSpc>
              <a:spcBef>
                <a:spcPts val="0"/>
              </a:spcBef>
              <a:buNone/>
              <a:defRPr lang="it-IT" sz="1400" b="0" i="1">
                <a:solidFill>
                  <a:schemeClr val="bg1"/>
                </a:solidFill>
                <a:latin typeface="+mj-lt"/>
              </a:defRPr>
            </a:lvl1pPr>
            <a:lvl2pPr marL="0" indent="0" latinLnBrk="0">
              <a:spcBef>
                <a:spcPts val="0"/>
              </a:spcBef>
              <a:buNone/>
              <a:defRPr lang="it-IT" sz="3600"/>
            </a:lvl2pPr>
            <a:lvl3pPr marL="0" indent="0" latinLnBrk="0">
              <a:spcBef>
                <a:spcPts val="0"/>
              </a:spcBef>
              <a:buNone/>
              <a:defRPr lang="it-IT" sz="3600"/>
            </a:lvl3pPr>
            <a:lvl4pPr marL="0" indent="0" latinLnBrk="0">
              <a:spcBef>
                <a:spcPts val="0"/>
              </a:spcBef>
              <a:buNone/>
              <a:defRPr lang="it-IT" sz="3600"/>
            </a:lvl4pPr>
            <a:lvl5pPr marL="0" indent="0" latinLnBrk="0">
              <a:spcBef>
                <a:spcPts val="0"/>
              </a:spcBef>
              <a:buNone/>
              <a:defRPr lang="it-IT" sz="3600"/>
            </a:lvl5pPr>
          </a:lstStyle>
          <a:p>
            <a:pPr lvl="0"/>
            <a:r>
              <a:rPr lang="it-IT" noProof="0" dirty="0"/>
              <a:t>Fare clic per inserire il testo</a:t>
            </a:r>
          </a:p>
        </p:txBody>
      </p:sp>
      <p:sp>
        <p:nvSpPr>
          <p:cNvPr id="56" name="Segnaposto testo 21"/>
          <p:cNvSpPr>
            <a:spLocks noGrp="1"/>
          </p:cNvSpPr>
          <p:nvPr>
            <p:ph type="body" sz="quarter" idx="61" hasCustomPrompt="1"/>
          </p:nvPr>
        </p:nvSpPr>
        <p:spPr>
          <a:xfrm>
            <a:off x="3840479" y="6146006"/>
            <a:ext cx="2423160" cy="642938"/>
          </a:xfrm>
        </p:spPr>
        <p:txBody>
          <a:bodyPr lIns="0" tIns="0" rIns="0" bIns="0" anchor="t">
            <a:noAutofit/>
          </a:bodyPr>
          <a:lstStyle>
            <a:lvl1pPr marL="0" indent="0" algn="l" latinLnBrk="0">
              <a:lnSpc>
                <a:spcPct val="110000"/>
              </a:lnSpc>
              <a:spcBef>
                <a:spcPts val="0"/>
              </a:spcBef>
              <a:buNone/>
              <a:defRPr lang="it-IT" sz="1100" b="0" i="0">
                <a:solidFill>
                  <a:schemeClr val="bg1"/>
                </a:solidFill>
                <a:latin typeface="+mj-lt"/>
              </a:defRPr>
            </a:lvl1pPr>
            <a:lvl2pPr marL="0" indent="0" latinLnBrk="0">
              <a:spcBef>
                <a:spcPts val="0"/>
              </a:spcBef>
              <a:buNone/>
              <a:defRPr lang="it-IT" sz="3600"/>
            </a:lvl2pPr>
            <a:lvl3pPr marL="0" indent="0" latinLnBrk="0">
              <a:spcBef>
                <a:spcPts val="0"/>
              </a:spcBef>
              <a:buNone/>
              <a:defRPr lang="it-IT" sz="3600"/>
            </a:lvl3pPr>
            <a:lvl4pPr marL="0" indent="0" latinLnBrk="0">
              <a:spcBef>
                <a:spcPts val="0"/>
              </a:spcBef>
              <a:buNone/>
              <a:defRPr lang="it-IT" sz="3600"/>
            </a:lvl4pPr>
            <a:lvl5pPr marL="0" indent="0" latinLnBrk="0">
              <a:spcBef>
                <a:spcPts val="0"/>
              </a:spcBef>
              <a:buNone/>
              <a:defRPr lang="it-IT" sz="3600"/>
            </a:lvl5pPr>
          </a:lstStyle>
          <a:p>
            <a:pPr lvl="0"/>
            <a:r>
              <a:rPr lang="it-IT" noProof="0" dirty="0"/>
              <a:t>Fare clic per inserire il testo</a:t>
            </a:r>
          </a:p>
        </p:txBody>
      </p:sp>
      <p:sp>
        <p:nvSpPr>
          <p:cNvPr id="57" name="Segnaposto testo 21"/>
          <p:cNvSpPr>
            <a:spLocks noGrp="1"/>
          </p:cNvSpPr>
          <p:nvPr>
            <p:ph type="body" sz="quarter" idx="62" hasCustomPrompt="1"/>
          </p:nvPr>
        </p:nvSpPr>
        <p:spPr>
          <a:xfrm>
            <a:off x="3840479" y="6788944"/>
            <a:ext cx="2423160" cy="380198"/>
          </a:xfrm>
        </p:spPr>
        <p:txBody>
          <a:bodyPr lIns="0" tIns="0" rIns="0" bIns="0" anchor="ctr">
            <a:noAutofit/>
          </a:bodyPr>
          <a:lstStyle>
            <a:lvl1pPr marL="0" indent="0" algn="l" latinLnBrk="0">
              <a:lnSpc>
                <a:spcPct val="100000"/>
              </a:lnSpc>
              <a:spcBef>
                <a:spcPts val="0"/>
              </a:spcBef>
              <a:buNone/>
              <a:defRPr lang="it-IT" sz="1100" b="0" i="1">
                <a:solidFill>
                  <a:schemeClr val="bg1"/>
                </a:solidFill>
                <a:latin typeface="+mj-lt"/>
              </a:defRPr>
            </a:lvl1pPr>
            <a:lvl2pPr marL="0" indent="0" latinLnBrk="0">
              <a:spcBef>
                <a:spcPts val="0"/>
              </a:spcBef>
              <a:buNone/>
              <a:defRPr lang="it-IT" sz="3600"/>
            </a:lvl2pPr>
            <a:lvl3pPr marL="0" indent="0" latinLnBrk="0">
              <a:spcBef>
                <a:spcPts val="0"/>
              </a:spcBef>
              <a:buNone/>
              <a:defRPr lang="it-IT" sz="3600"/>
            </a:lvl3pPr>
            <a:lvl4pPr marL="0" indent="0" latinLnBrk="0">
              <a:spcBef>
                <a:spcPts val="0"/>
              </a:spcBef>
              <a:buNone/>
              <a:defRPr lang="it-IT" sz="3600"/>
            </a:lvl4pPr>
            <a:lvl5pPr marL="0" indent="0" latinLnBrk="0">
              <a:spcBef>
                <a:spcPts val="0"/>
              </a:spcBef>
              <a:buNone/>
              <a:defRPr lang="it-IT" sz="3600"/>
            </a:lvl5pPr>
          </a:lstStyle>
          <a:p>
            <a:pPr lvl="0"/>
            <a:r>
              <a:rPr lang="it-IT" noProof="0" dirty="0"/>
              <a:t>Fare clic per inserire il testo</a:t>
            </a:r>
          </a:p>
        </p:txBody>
      </p:sp>
      <p:sp>
        <p:nvSpPr>
          <p:cNvPr id="58" name="Segnaposto testo 21"/>
          <p:cNvSpPr>
            <a:spLocks noGrp="1"/>
          </p:cNvSpPr>
          <p:nvPr>
            <p:ph type="body" sz="quarter" idx="63" hasCustomPrompt="1"/>
          </p:nvPr>
        </p:nvSpPr>
        <p:spPr>
          <a:xfrm>
            <a:off x="7156069" y="5820182"/>
            <a:ext cx="2423160" cy="1040418"/>
          </a:xfrm>
        </p:spPr>
        <p:txBody>
          <a:bodyPr lIns="0" tIns="0" rIns="0" bIns="0" anchor="ctr">
            <a:noAutofit/>
          </a:bodyPr>
          <a:lstStyle>
            <a:lvl1pPr marL="0" indent="0" algn="ctr" latinLnBrk="0">
              <a:lnSpc>
                <a:spcPct val="120000"/>
              </a:lnSpc>
              <a:spcBef>
                <a:spcPts val="0"/>
              </a:spcBef>
              <a:buNone/>
              <a:defRPr lang="it-IT" sz="2400" b="0" i="1">
                <a:solidFill>
                  <a:schemeClr val="bg1"/>
                </a:solidFill>
                <a:latin typeface="+mj-lt"/>
              </a:defRPr>
            </a:lvl1pPr>
            <a:lvl2pPr marL="0" indent="0" latinLnBrk="0">
              <a:spcBef>
                <a:spcPts val="0"/>
              </a:spcBef>
              <a:buNone/>
              <a:defRPr lang="it-IT" sz="3600"/>
            </a:lvl2pPr>
            <a:lvl3pPr marL="0" indent="0" latinLnBrk="0">
              <a:spcBef>
                <a:spcPts val="0"/>
              </a:spcBef>
              <a:buNone/>
              <a:defRPr lang="it-IT" sz="3600"/>
            </a:lvl3pPr>
            <a:lvl4pPr marL="0" indent="0" latinLnBrk="0">
              <a:spcBef>
                <a:spcPts val="0"/>
              </a:spcBef>
              <a:buNone/>
              <a:defRPr lang="it-IT" sz="3600"/>
            </a:lvl4pPr>
            <a:lvl5pPr marL="0" indent="0" latinLnBrk="0">
              <a:spcBef>
                <a:spcPts val="0"/>
              </a:spcBef>
              <a:buNone/>
              <a:defRPr lang="it-IT" sz="3600"/>
            </a:lvl5pPr>
          </a:lstStyle>
          <a:p>
            <a:pPr lvl="0"/>
            <a:r>
              <a:rPr lang="it-IT" noProof="0" dirty="0"/>
              <a:t>Nome società</a:t>
            </a:r>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8" userDrawn="1">
          <p15:clr>
            <a:srgbClr val="FBAE40"/>
          </p15:clr>
        </p15:guide>
        <p15:guide id="2" orient="horz" pos="4560" userDrawn="1">
          <p15:clr>
            <a:srgbClr val="FBAE40"/>
          </p15:clr>
        </p15:guide>
        <p15:guide id="3" pos="144" userDrawn="1">
          <p15:clr>
            <a:srgbClr val="FBAE40"/>
          </p15:clr>
        </p15:guide>
        <p15:guide id="4" pos="1920" userDrawn="1">
          <p15:clr>
            <a:srgbClr val="FBAE40"/>
          </p15:clr>
        </p15:guide>
        <p15:guide id="6" pos="6156" userDrawn="1">
          <p15:clr>
            <a:srgbClr val="FBAE40"/>
          </p15:clr>
        </p15:guide>
        <p15:guide id="7" pos="4382" userDrawn="1">
          <p15:clr>
            <a:srgbClr val="FBAE40"/>
          </p15:clr>
        </p15:guide>
        <p15:guide id="8" pos="2250" userDrawn="1">
          <p15:clr>
            <a:srgbClr val="FBAE40"/>
          </p15:clr>
        </p15:guide>
        <p15:guide id="9" pos="402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ina interna">
    <p:spTree>
      <p:nvGrpSpPr>
        <p:cNvPr id="1" name=""/>
        <p:cNvGrpSpPr/>
        <p:nvPr/>
      </p:nvGrpSpPr>
      <p:grpSpPr>
        <a:xfrm>
          <a:off x="0" y="0"/>
          <a:ext cx="0" cy="0"/>
          <a:chOff x="0" y="0"/>
          <a:chExt cx="0" cy="0"/>
        </a:xfrm>
      </p:grpSpPr>
      <p:sp>
        <p:nvSpPr>
          <p:cNvPr id="78" name="Rettangolo 77"/>
          <p:cNvSpPr/>
          <p:nvPr userDrawn="1"/>
        </p:nvSpPr>
        <p:spPr>
          <a:xfrm>
            <a:off x="695858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noProof="0" dirty="0"/>
          </a:p>
        </p:txBody>
      </p:sp>
      <p:sp>
        <p:nvSpPr>
          <p:cNvPr id="39" name="Rettangolo 38"/>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noProof="0" dirty="0"/>
          </a:p>
        </p:txBody>
      </p:sp>
      <p:sp>
        <p:nvSpPr>
          <p:cNvPr id="56" name="Segnaposto immagine 4"/>
          <p:cNvSpPr>
            <a:spLocks noGrp="1"/>
          </p:cNvSpPr>
          <p:nvPr>
            <p:ph type="pic" sz="quarter" idx="60"/>
          </p:nvPr>
        </p:nvSpPr>
        <p:spPr>
          <a:xfrm>
            <a:off x="6958584" y="3265712"/>
            <a:ext cx="2816352" cy="2268881"/>
          </a:xfrm>
          <a:solidFill>
            <a:schemeClr val="bg1">
              <a:lumMod val="95000"/>
            </a:schemeClr>
          </a:solidFill>
        </p:spPr>
        <p:txBody>
          <a:bodyPr tIns="182880">
            <a:normAutofit/>
          </a:bodyPr>
          <a:lstStyle>
            <a:lvl1pPr marL="0" indent="0" algn="ctr" latinLnBrk="0">
              <a:buNone/>
              <a:defRPr lang="it-IT" sz="1400"/>
            </a:lvl1pPr>
          </a:lstStyle>
          <a:p>
            <a:endParaRPr lang="it-IT" noProof="0" dirty="0"/>
          </a:p>
        </p:txBody>
      </p:sp>
      <p:sp>
        <p:nvSpPr>
          <p:cNvPr id="72" name="Segnaposto testo 21"/>
          <p:cNvSpPr>
            <a:spLocks noGrp="1"/>
          </p:cNvSpPr>
          <p:nvPr>
            <p:ph type="body" sz="quarter" idx="63" hasCustomPrompt="1"/>
          </p:nvPr>
        </p:nvSpPr>
        <p:spPr>
          <a:xfrm>
            <a:off x="7155180" y="5805715"/>
            <a:ext cx="2423160" cy="1204685"/>
          </a:xfrm>
        </p:spPr>
        <p:txBody>
          <a:bodyPr lIns="0" tIns="0" rIns="0" bIns="0" anchor="t">
            <a:noAutofit/>
          </a:bodyPr>
          <a:lstStyle>
            <a:lvl1pPr marL="0" indent="0" algn="l" latinLnBrk="0">
              <a:lnSpc>
                <a:spcPct val="150000"/>
              </a:lnSpc>
              <a:spcBef>
                <a:spcPts val="900"/>
              </a:spcBef>
              <a:buNone/>
              <a:defRPr lang="it-IT" sz="1200" b="0" i="1">
                <a:solidFill>
                  <a:schemeClr val="tx1"/>
                </a:solidFill>
                <a:latin typeface="+mj-lt"/>
              </a:defRPr>
            </a:lvl1pPr>
            <a:lvl2pPr marL="0" indent="0" latinLnBrk="0">
              <a:spcBef>
                <a:spcPts val="0"/>
              </a:spcBef>
              <a:buNone/>
              <a:defRPr lang="it-IT" sz="3600"/>
            </a:lvl2pPr>
            <a:lvl3pPr marL="0" indent="0" latinLnBrk="0">
              <a:spcBef>
                <a:spcPts val="0"/>
              </a:spcBef>
              <a:buNone/>
              <a:defRPr lang="it-IT" sz="3600"/>
            </a:lvl3pPr>
            <a:lvl4pPr marL="0" indent="0" latinLnBrk="0">
              <a:spcBef>
                <a:spcPts val="0"/>
              </a:spcBef>
              <a:buNone/>
              <a:defRPr lang="it-IT" sz="3600"/>
            </a:lvl4pPr>
            <a:lvl5pPr marL="0" indent="0" latinLnBrk="0">
              <a:spcBef>
                <a:spcPts val="0"/>
              </a:spcBef>
              <a:buNone/>
              <a:defRPr lang="it-IT" sz="3600"/>
            </a:lvl5pPr>
          </a:lstStyle>
          <a:p>
            <a:pPr lvl="0"/>
            <a:r>
              <a:rPr lang="it-IT" noProof="0" dirty="0"/>
              <a:t>Fare clic per inserire il testo</a:t>
            </a:r>
          </a:p>
        </p:txBody>
      </p:sp>
      <p:sp>
        <p:nvSpPr>
          <p:cNvPr id="73" name="Segnaposto testo 21"/>
          <p:cNvSpPr>
            <a:spLocks noGrp="1"/>
          </p:cNvSpPr>
          <p:nvPr>
            <p:ph type="body" sz="quarter" idx="64" hasCustomPrompt="1"/>
          </p:nvPr>
        </p:nvSpPr>
        <p:spPr>
          <a:xfrm>
            <a:off x="7155180" y="1622984"/>
            <a:ext cx="2423160" cy="1488472"/>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it-IT" sz="11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it-IT" sz="900"/>
            </a:lvl2pPr>
            <a:lvl3pPr marL="182880" indent="-182880" latinLnBrk="0">
              <a:lnSpc>
                <a:spcPct val="100000"/>
              </a:lnSpc>
              <a:spcBef>
                <a:spcPts val="600"/>
              </a:spcBef>
              <a:spcAft>
                <a:spcPts val="0"/>
              </a:spcAft>
              <a:buFont typeface="Arial" panose="020B0604020202020204" pitchFamily="34" charset="0"/>
              <a:buChar char="•"/>
              <a:defRPr lang="it-IT" sz="900"/>
            </a:lvl3pPr>
            <a:lvl4pPr marL="182880" indent="-182880" latinLnBrk="0">
              <a:lnSpc>
                <a:spcPct val="100000"/>
              </a:lnSpc>
              <a:spcBef>
                <a:spcPts val="600"/>
              </a:spcBef>
              <a:spcAft>
                <a:spcPts val="0"/>
              </a:spcAft>
              <a:buFont typeface="Arial" panose="020B0604020202020204" pitchFamily="34" charset="0"/>
              <a:buChar char="•"/>
              <a:defRPr lang="it-IT" sz="900"/>
            </a:lvl4pPr>
            <a:lvl5pPr marL="182880" indent="-182880" latinLnBrk="0">
              <a:lnSpc>
                <a:spcPct val="100000"/>
              </a:lnSpc>
              <a:spcBef>
                <a:spcPts val="600"/>
              </a:spcBef>
              <a:spcAft>
                <a:spcPts val="0"/>
              </a:spcAft>
              <a:buFont typeface="Arial" panose="020B0604020202020204" pitchFamily="34" charset="0"/>
              <a:buChar char="•"/>
              <a:defRPr lang="it-IT" sz="900"/>
            </a:lvl5pPr>
            <a:lvl6pPr marL="182880" indent="-182880" latinLnBrk="0">
              <a:lnSpc>
                <a:spcPct val="100000"/>
              </a:lnSpc>
              <a:spcBef>
                <a:spcPts val="600"/>
              </a:spcBef>
              <a:spcAft>
                <a:spcPts val="0"/>
              </a:spcAft>
              <a:defRPr lang="it-IT" sz="900"/>
            </a:lvl6pPr>
            <a:lvl7pPr marL="182880" indent="-182880" latinLnBrk="0">
              <a:lnSpc>
                <a:spcPct val="100000"/>
              </a:lnSpc>
              <a:spcBef>
                <a:spcPts val="600"/>
              </a:spcBef>
              <a:spcAft>
                <a:spcPts val="0"/>
              </a:spcAft>
              <a:defRPr lang="it-IT" sz="900"/>
            </a:lvl7pPr>
            <a:lvl8pPr marL="182880" indent="-182880" latinLnBrk="0">
              <a:lnSpc>
                <a:spcPct val="100000"/>
              </a:lnSpc>
              <a:spcBef>
                <a:spcPts val="600"/>
              </a:spcBef>
              <a:spcAft>
                <a:spcPts val="0"/>
              </a:spcAft>
              <a:defRPr lang="it-IT" sz="900"/>
            </a:lvl8pPr>
            <a:lvl9pPr marL="182880" indent="-182880" latinLnBrk="0">
              <a:lnSpc>
                <a:spcPct val="100000"/>
              </a:lnSpc>
              <a:spcBef>
                <a:spcPts val="600"/>
              </a:spcBef>
              <a:spcAft>
                <a:spcPts val="0"/>
              </a:spcAft>
              <a:defRPr lang="it-IT" sz="900"/>
            </a:lvl9pPr>
          </a:lstStyle>
          <a:p>
            <a:pPr lvl="0"/>
            <a:r>
              <a:rPr lang="it-IT" noProof="0" dirty="0"/>
              <a:t>Fare clic per inserire il testo</a:t>
            </a:r>
          </a:p>
        </p:txBody>
      </p:sp>
      <p:sp>
        <p:nvSpPr>
          <p:cNvPr id="74" name="Rettangolo 73"/>
          <p:cNvSpPr/>
          <p:nvPr userDrawn="1"/>
        </p:nvSpPr>
        <p:spPr>
          <a:xfrm>
            <a:off x="695858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noProof="0" dirty="0"/>
          </a:p>
        </p:txBody>
      </p:sp>
      <p:sp>
        <p:nvSpPr>
          <p:cNvPr id="75" name="Segnaposto testo 21"/>
          <p:cNvSpPr>
            <a:spLocks noGrp="1"/>
          </p:cNvSpPr>
          <p:nvPr>
            <p:ph type="body" sz="quarter" idx="65" hasCustomPrompt="1"/>
          </p:nvPr>
        </p:nvSpPr>
        <p:spPr>
          <a:xfrm>
            <a:off x="7223760" y="696686"/>
            <a:ext cx="2286000" cy="595085"/>
          </a:xfrm>
        </p:spPr>
        <p:txBody>
          <a:bodyPr lIns="0" tIns="0" rIns="0" bIns="0" anchor="b">
            <a:noAutofit/>
          </a:bodyPr>
          <a:lstStyle>
            <a:lvl1pPr marL="0" indent="0" algn="l" latinLnBrk="0">
              <a:lnSpc>
                <a:spcPct val="100000"/>
              </a:lnSpc>
              <a:spcBef>
                <a:spcPts val="0"/>
              </a:spcBef>
              <a:buNone/>
              <a:defRPr lang="it-IT" sz="1600" b="1">
                <a:solidFill>
                  <a:schemeClr val="bg1"/>
                </a:solidFill>
                <a:latin typeface="+mj-lt"/>
              </a:defRPr>
            </a:lvl1pPr>
            <a:lvl2pPr marL="0" indent="0" latinLnBrk="0">
              <a:spcBef>
                <a:spcPts val="0"/>
              </a:spcBef>
              <a:buNone/>
              <a:defRPr lang="it-IT" sz="3600"/>
            </a:lvl2pPr>
            <a:lvl3pPr marL="0" indent="0" latinLnBrk="0">
              <a:spcBef>
                <a:spcPts val="0"/>
              </a:spcBef>
              <a:buNone/>
              <a:defRPr lang="it-IT" sz="3600"/>
            </a:lvl3pPr>
            <a:lvl4pPr marL="0" indent="0" latinLnBrk="0">
              <a:spcBef>
                <a:spcPts val="0"/>
              </a:spcBef>
              <a:buNone/>
              <a:defRPr lang="it-IT" sz="3600"/>
            </a:lvl4pPr>
            <a:lvl5pPr marL="0" indent="0" latinLnBrk="0">
              <a:spcBef>
                <a:spcPts val="0"/>
              </a:spcBef>
              <a:buNone/>
              <a:defRPr lang="it-IT" sz="3600"/>
            </a:lvl5pPr>
          </a:lstStyle>
          <a:p>
            <a:pPr lvl="0"/>
            <a:r>
              <a:rPr lang="it-IT" noProof="0" dirty="0"/>
              <a:t>Testo intestazione</a:t>
            </a:r>
          </a:p>
        </p:txBody>
      </p:sp>
      <p:sp>
        <p:nvSpPr>
          <p:cNvPr id="77" name="Rettangolo 76"/>
          <p:cNvSpPr/>
          <p:nvPr userDrawn="1"/>
        </p:nvSpPr>
        <p:spPr>
          <a:xfrm>
            <a:off x="3575303"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noProof="0" dirty="0"/>
          </a:p>
        </p:txBody>
      </p:sp>
      <p:sp>
        <p:nvSpPr>
          <p:cNvPr id="37" name="Rettangolo 36"/>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noProof="0" dirty="0"/>
          </a:p>
        </p:txBody>
      </p:sp>
      <p:sp>
        <p:nvSpPr>
          <p:cNvPr id="61" name="Segnaposto testo 21"/>
          <p:cNvSpPr>
            <a:spLocks noGrp="1"/>
          </p:cNvSpPr>
          <p:nvPr>
            <p:ph type="body" sz="quarter" idx="61" hasCustomPrompt="1"/>
          </p:nvPr>
        </p:nvSpPr>
        <p:spPr>
          <a:xfrm>
            <a:off x="3771899" y="822960"/>
            <a:ext cx="2423160" cy="1386841"/>
          </a:xfrm>
        </p:spPr>
        <p:txBody>
          <a:bodyPr lIns="0" tIns="0" rIns="0" bIns="0" anchor="t">
            <a:noAutofit/>
          </a:bodyPr>
          <a:lstStyle>
            <a:lvl1pPr marL="0" indent="0" algn="l" latinLnBrk="0">
              <a:lnSpc>
                <a:spcPct val="150000"/>
              </a:lnSpc>
              <a:spcBef>
                <a:spcPts val="0"/>
              </a:spcBef>
              <a:buNone/>
              <a:defRPr lang="it-IT" sz="1200" b="0" i="1">
                <a:solidFill>
                  <a:schemeClr val="tx1"/>
                </a:solidFill>
                <a:latin typeface="+mj-lt"/>
              </a:defRPr>
            </a:lvl1pPr>
            <a:lvl2pPr marL="0" indent="0" latinLnBrk="0">
              <a:spcBef>
                <a:spcPts val="0"/>
              </a:spcBef>
              <a:buNone/>
              <a:defRPr lang="it-IT" sz="3600"/>
            </a:lvl2pPr>
            <a:lvl3pPr marL="0" indent="0" latinLnBrk="0">
              <a:spcBef>
                <a:spcPts val="0"/>
              </a:spcBef>
              <a:buNone/>
              <a:defRPr lang="it-IT" sz="3600"/>
            </a:lvl3pPr>
            <a:lvl4pPr marL="0" indent="0" latinLnBrk="0">
              <a:spcBef>
                <a:spcPts val="0"/>
              </a:spcBef>
              <a:buNone/>
              <a:defRPr lang="it-IT" sz="3600"/>
            </a:lvl4pPr>
            <a:lvl5pPr marL="0" indent="0" latinLnBrk="0">
              <a:spcBef>
                <a:spcPts val="0"/>
              </a:spcBef>
              <a:buNone/>
              <a:defRPr lang="it-IT" sz="3600"/>
            </a:lvl5pPr>
          </a:lstStyle>
          <a:p>
            <a:pPr lvl="0"/>
            <a:r>
              <a:rPr lang="it-IT" noProof="0" dirty="0"/>
              <a:t>Fare clic per inserire il testo</a:t>
            </a:r>
          </a:p>
        </p:txBody>
      </p:sp>
      <p:sp>
        <p:nvSpPr>
          <p:cNvPr id="71" name="Segnaposto testo 21"/>
          <p:cNvSpPr>
            <a:spLocks noGrp="1"/>
          </p:cNvSpPr>
          <p:nvPr>
            <p:ph type="body" sz="quarter" idx="62" hasCustomPrompt="1"/>
          </p:nvPr>
        </p:nvSpPr>
        <p:spPr>
          <a:xfrm>
            <a:off x="3771899" y="4846320"/>
            <a:ext cx="2423160" cy="2164080"/>
          </a:xfrm>
        </p:spPr>
        <p:txBody>
          <a:bodyPr lIns="0" tIns="0" rIns="0" bIns="0" anchor="t">
            <a:noAutofit/>
          </a:bodyPr>
          <a:lstStyle>
            <a:lvl1pPr marL="0" indent="0" algn="l" latinLnBrk="0">
              <a:lnSpc>
                <a:spcPct val="120000"/>
              </a:lnSpc>
              <a:spcBef>
                <a:spcPts val="0"/>
              </a:spcBef>
              <a:buNone/>
              <a:defRPr lang="it-IT" sz="1100" b="0" i="0">
                <a:solidFill>
                  <a:schemeClr val="tx1"/>
                </a:solidFill>
                <a:latin typeface="+mj-lt"/>
              </a:defRPr>
            </a:lvl1pPr>
            <a:lvl2pPr marL="0" indent="0" latinLnBrk="0">
              <a:spcBef>
                <a:spcPts val="0"/>
              </a:spcBef>
              <a:buNone/>
              <a:defRPr lang="it-IT" sz="3600"/>
            </a:lvl2pPr>
            <a:lvl3pPr marL="0" indent="0" latinLnBrk="0">
              <a:spcBef>
                <a:spcPts val="0"/>
              </a:spcBef>
              <a:buNone/>
              <a:defRPr lang="it-IT" sz="3600"/>
            </a:lvl3pPr>
            <a:lvl4pPr marL="0" indent="0" latinLnBrk="0">
              <a:spcBef>
                <a:spcPts val="0"/>
              </a:spcBef>
              <a:buNone/>
              <a:defRPr lang="it-IT" sz="3600"/>
            </a:lvl4pPr>
            <a:lvl5pPr marL="0" indent="0" latinLnBrk="0">
              <a:spcBef>
                <a:spcPts val="0"/>
              </a:spcBef>
              <a:buNone/>
              <a:defRPr lang="it-IT" sz="3600"/>
            </a:lvl5pPr>
          </a:lstStyle>
          <a:p>
            <a:pPr lvl="0"/>
            <a:r>
              <a:rPr lang="it-IT" noProof="0" dirty="0"/>
              <a:t>Fare clic per inserire il testo</a:t>
            </a:r>
          </a:p>
        </p:txBody>
      </p:sp>
      <p:sp>
        <p:nvSpPr>
          <p:cNvPr id="76" name="Rettangolo 75"/>
          <p:cNvSpPr/>
          <p:nvPr userDrawn="1"/>
        </p:nvSpPr>
        <p:spPr>
          <a:xfrm>
            <a:off x="23774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noProof="0" dirty="0"/>
          </a:p>
        </p:txBody>
      </p:sp>
      <p:sp>
        <p:nvSpPr>
          <p:cNvPr id="36" name="Rettangolo 35"/>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noProof="0" dirty="0"/>
          </a:p>
        </p:txBody>
      </p:sp>
      <p:sp>
        <p:nvSpPr>
          <p:cNvPr id="45" name="Rettangolo 44"/>
          <p:cNvSpPr/>
          <p:nvPr userDrawn="1"/>
        </p:nvSpPr>
        <p:spPr>
          <a:xfrm>
            <a:off x="23774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noProof="0" dirty="0"/>
          </a:p>
        </p:txBody>
      </p:sp>
      <p:sp>
        <p:nvSpPr>
          <p:cNvPr id="31" name="Segnaposto testo 21"/>
          <p:cNvSpPr>
            <a:spLocks noGrp="1"/>
          </p:cNvSpPr>
          <p:nvPr>
            <p:ph type="body" sz="quarter" idx="20" hasCustomPrompt="1"/>
          </p:nvPr>
        </p:nvSpPr>
        <p:spPr>
          <a:xfrm>
            <a:off x="423333" y="5748867"/>
            <a:ext cx="2445174" cy="1261533"/>
          </a:xfrm>
        </p:spPr>
        <p:txBody>
          <a:bodyPr lIns="0" tIns="0" rIns="0" bIns="0" anchor="t">
            <a:noAutofit/>
          </a:bodyPr>
          <a:lstStyle>
            <a:lvl1pPr marL="0" indent="0" algn="l" latinLnBrk="0">
              <a:lnSpc>
                <a:spcPct val="150000"/>
              </a:lnSpc>
              <a:spcBef>
                <a:spcPts val="900"/>
              </a:spcBef>
              <a:buNone/>
              <a:defRPr lang="it-IT" sz="1200" b="0" i="1">
                <a:solidFill>
                  <a:schemeClr val="tx1"/>
                </a:solidFill>
                <a:latin typeface="+mj-lt"/>
              </a:defRPr>
            </a:lvl1pPr>
            <a:lvl2pPr marL="0" indent="0" latinLnBrk="0">
              <a:spcBef>
                <a:spcPts val="0"/>
              </a:spcBef>
              <a:buNone/>
              <a:defRPr lang="it-IT" sz="3600"/>
            </a:lvl2pPr>
            <a:lvl3pPr marL="0" indent="0" latinLnBrk="0">
              <a:spcBef>
                <a:spcPts val="0"/>
              </a:spcBef>
              <a:buNone/>
              <a:defRPr lang="it-IT" sz="3600"/>
            </a:lvl3pPr>
            <a:lvl4pPr marL="0" indent="0" latinLnBrk="0">
              <a:spcBef>
                <a:spcPts val="0"/>
              </a:spcBef>
              <a:buNone/>
              <a:defRPr lang="it-IT" sz="3600"/>
            </a:lvl4pPr>
            <a:lvl5pPr marL="0" indent="0" latinLnBrk="0">
              <a:spcBef>
                <a:spcPts val="0"/>
              </a:spcBef>
              <a:buNone/>
              <a:defRPr lang="it-IT" sz="3600"/>
            </a:lvl5pPr>
          </a:lstStyle>
          <a:p>
            <a:pPr lvl="0"/>
            <a:r>
              <a:rPr lang="it-IT" noProof="0" dirty="0"/>
              <a:t>Fare clic per inserire il testo</a:t>
            </a:r>
          </a:p>
        </p:txBody>
      </p:sp>
      <p:sp>
        <p:nvSpPr>
          <p:cNvPr id="43" name="Segnaposto testo 21"/>
          <p:cNvSpPr>
            <a:spLocks noGrp="1"/>
          </p:cNvSpPr>
          <p:nvPr>
            <p:ph type="body" sz="quarter" idx="31" hasCustomPrompt="1"/>
          </p:nvPr>
        </p:nvSpPr>
        <p:spPr>
          <a:xfrm>
            <a:off x="423333" y="1622984"/>
            <a:ext cx="2445174" cy="1488472"/>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it-IT" sz="11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it-IT" sz="900"/>
            </a:lvl2pPr>
            <a:lvl3pPr marL="182880" indent="-182880" latinLnBrk="0">
              <a:lnSpc>
                <a:spcPct val="100000"/>
              </a:lnSpc>
              <a:spcBef>
                <a:spcPts val="600"/>
              </a:spcBef>
              <a:spcAft>
                <a:spcPts val="0"/>
              </a:spcAft>
              <a:buFont typeface="Arial" panose="020B0604020202020204" pitchFamily="34" charset="0"/>
              <a:buChar char="•"/>
              <a:defRPr lang="it-IT" sz="900"/>
            </a:lvl3pPr>
            <a:lvl4pPr marL="182880" indent="-182880" latinLnBrk="0">
              <a:lnSpc>
                <a:spcPct val="100000"/>
              </a:lnSpc>
              <a:spcBef>
                <a:spcPts val="600"/>
              </a:spcBef>
              <a:spcAft>
                <a:spcPts val="0"/>
              </a:spcAft>
              <a:buFont typeface="Arial" panose="020B0604020202020204" pitchFamily="34" charset="0"/>
              <a:buChar char="•"/>
              <a:defRPr lang="it-IT" sz="900"/>
            </a:lvl4pPr>
            <a:lvl5pPr marL="182880" indent="-182880" latinLnBrk="0">
              <a:lnSpc>
                <a:spcPct val="100000"/>
              </a:lnSpc>
              <a:spcBef>
                <a:spcPts val="600"/>
              </a:spcBef>
              <a:spcAft>
                <a:spcPts val="0"/>
              </a:spcAft>
              <a:buFont typeface="Arial" panose="020B0604020202020204" pitchFamily="34" charset="0"/>
              <a:buChar char="•"/>
              <a:defRPr lang="it-IT" sz="900"/>
            </a:lvl5pPr>
            <a:lvl6pPr marL="182880" indent="-182880" latinLnBrk="0">
              <a:lnSpc>
                <a:spcPct val="100000"/>
              </a:lnSpc>
              <a:spcBef>
                <a:spcPts val="600"/>
              </a:spcBef>
              <a:spcAft>
                <a:spcPts val="0"/>
              </a:spcAft>
              <a:defRPr lang="it-IT" sz="900"/>
            </a:lvl6pPr>
            <a:lvl7pPr marL="182880" indent="-182880" latinLnBrk="0">
              <a:lnSpc>
                <a:spcPct val="100000"/>
              </a:lnSpc>
              <a:spcBef>
                <a:spcPts val="600"/>
              </a:spcBef>
              <a:spcAft>
                <a:spcPts val="0"/>
              </a:spcAft>
              <a:defRPr lang="it-IT" sz="900"/>
            </a:lvl7pPr>
            <a:lvl8pPr marL="182880" indent="-182880" latinLnBrk="0">
              <a:lnSpc>
                <a:spcPct val="100000"/>
              </a:lnSpc>
              <a:spcBef>
                <a:spcPts val="600"/>
              </a:spcBef>
              <a:spcAft>
                <a:spcPts val="0"/>
              </a:spcAft>
              <a:defRPr lang="it-IT" sz="900"/>
            </a:lvl8pPr>
            <a:lvl9pPr marL="182880" indent="-182880" latinLnBrk="0">
              <a:lnSpc>
                <a:spcPct val="100000"/>
              </a:lnSpc>
              <a:spcBef>
                <a:spcPts val="600"/>
              </a:spcBef>
              <a:spcAft>
                <a:spcPts val="0"/>
              </a:spcAft>
              <a:defRPr lang="it-IT" sz="900"/>
            </a:lvl9pPr>
          </a:lstStyle>
          <a:p>
            <a:pPr lvl="0"/>
            <a:r>
              <a:rPr lang="it-IT" noProof="0" dirty="0"/>
              <a:t>Fare clic per inserire il testo</a:t>
            </a:r>
          </a:p>
        </p:txBody>
      </p:sp>
      <p:sp>
        <p:nvSpPr>
          <p:cNvPr id="52" name="Segnaposto testo 21"/>
          <p:cNvSpPr>
            <a:spLocks noGrp="1"/>
          </p:cNvSpPr>
          <p:nvPr>
            <p:ph type="body" sz="quarter" idx="58" hasCustomPrompt="1"/>
          </p:nvPr>
        </p:nvSpPr>
        <p:spPr>
          <a:xfrm>
            <a:off x="423333" y="696686"/>
            <a:ext cx="2445174" cy="595085"/>
          </a:xfrm>
        </p:spPr>
        <p:txBody>
          <a:bodyPr lIns="0" tIns="0" rIns="0" bIns="0" anchor="b">
            <a:noAutofit/>
          </a:bodyPr>
          <a:lstStyle>
            <a:lvl1pPr marL="0" indent="0" algn="l" latinLnBrk="0">
              <a:lnSpc>
                <a:spcPct val="100000"/>
              </a:lnSpc>
              <a:spcBef>
                <a:spcPts val="0"/>
              </a:spcBef>
              <a:buNone/>
              <a:defRPr lang="it-IT" sz="1600" b="1">
                <a:solidFill>
                  <a:schemeClr val="bg1"/>
                </a:solidFill>
                <a:latin typeface="+mj-lt"/>
              </a:defRPr>
            </a:lvl1pPr>
            <a:lvl2pPr marL="0" indent="0" latinLnBrk="0">
              <a:spcBef>
                <a:spcPts val="0"/>
              </a:spcBef>
              <a:buNone/>
              <a:defRPr lang="it-IT" sz="3600"/>
            </a:lvl2pPr>
            <a:lvl3pPr marL="0" indent="0" latinLnBrk="0">
              <a:spcBef>
                <a:spcPts val="0"/>
              </a:spcBef>
              <a:buNone/>
              <a:defRPr lang="it-IT" sz="3600"/>
            </a:lvl3pPr>
            <a:lvl4pPr marL="0" indent="0" latinLnBrk="0">
              <a:spcBef>
                <a:spcPts val="0"/>
              </a:spcBef>
              <a:buNone/>
              <a:defRPr lang="it-IT" sz="3600"/>
            </a:lvl4pPr>
            <a:lvl5pPr marL="0" indent="0" latinLnBrk="0">
              <a:spcBef>
                <a:spcPts val="0"/>
              </a:spcBef>
              <a:buNone/>
              <a:defRPr lang="it-IT" sz="3600"/>
            </a:lvl5pPr>
          </a:lstStyle>
          <a:p>
            <a:pPr lvl="0"/>
            <a:r>
              <a:rPr lang="it-IT" noProof="0" dirty="0"/>
              <a:t>Testo intestazione</a:t>
            </a:r>
          </a:p>
        </p:txBody>
      </p:sp>
      <p:sp>
        <p:nvSpPr>
          <p:cNvPr id="53" name="Segnaposto immagine 4"/>
          <p:cNvSpPr>
            <a:spLocks noGrp="1"/>
          </p:cNvSpPr>
          <p:nvPr>
            <p:ph type="pic" sz="quarter" idx="59"/>
          </p:nvPr>
        </p:nvSpPr>
        <p:spPr>
          <a:xfrm>
            <a:off x="237744" y="3265713"/>
            <a:ext cx="2816352" cy="2268881"/>
          </a:xfrm>
          <a:solidFill>
            <a:schemeClr val="bg1">
              <a:lumMod val="95000"/>
            </a:schemeClr>
          </a:solidFill>
        </p:spPr>
        <p:txBody>
          <a:bodyPr tIns="182880">
            <a:normAutofit/>
          </a:bodyPr>
          <a:lstStyle>
            <a:lvl1pPr marL="0" indent="0" algn="ctr" latinLnBrk="0">
              <a:buNone/>
              <a:defRPr lang="it-IT" sz="1400"/>
            </a:lvl1pPr>
          </a:lstStyle>
          <a:p>
            <a:endParaRPr lang="it-IT" noProof="0" dirty="0"/>
          </a:p>
        </p:txBody>
      </p:sp>
      <p:sp>
        <p:nvSpPr>
          <p:cNvPr id="54" name="Segnaposto immagine 4"/>
          <p:cNvSpPr>
            <a:spLocks noGrp="1"/>
          </p:cNvSpPr>
          <p:nvPr>
            <p:ph type="pic" sz="quarter" idx="30"/>
          </p:nvPr>
        </p:nvSpPr>
        <p:spPr>
          <a:xfrm>
            <a:off x="3575303" y="2351314"/>
            <a:ext cx="2816352" cy="2235200"/>
          </a:xfrm>
          <a:solidFill>
            <a:schemeClr val="bg1">
              <a:lumMod val="95000"/>
            </a:schemeClr>
          </a:solidFill>
        </p:spPr>
        <p:txBody>
          <a:bodyPr tIns="182880">
            <a:normAutofit/>
          </a:bodyPr>
          <a:lstStyle>
            <a:lvl1pPr marL="0" indent="0" algn="ctr" latinLnBrk="0">
              <a:buNone/>
              <a:defRPr lang="it-IT" sz="1400"/>
            </a:lvl1pPr>
          </a:lstStyle>
          <a:p>
            <a:endParaRPr lang="it-IT" noProof="0" dirty="0"/>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44" userDrawn="1">
          <p15:clr>
            <a:srgbClr val="FBAE40"/>
          </p15:clr>
        </p15:guide>
        <p15:guide id="2" pos="1920" userDrawn="1">
          <p15:clr>
            <a:srgbClr val="FBAE40"/>
          </p15:clr>
        </p15:guide>
        <p15:guide id="3" pos="2250" userDrawn="1">
          <p15:clr>
            <a:srgbClr val="FBAE40"/>
          </p15:clr>
        </p15:guide>
        <p15:guide id="4" pos="4026" userDrawn="1">
          <p15:clr>
            <a:srgbClr val="FBAE40"/>
          </p15:clr>
        </p15:guide>
        <p15:guide id="5" pos="4382" userDrawn="1">
          <p15:clr>
            <a:srgbClr val="FBAE40"/>
          </p15:clr>
        </p15:guide>
        <p15:guide id="6" pos="6160" userDrawn="1">
          <p15:clr>
            <a:srgbClr val="FBAE40"/>
          </p15:clr>
        </p15:guide>
        <p15:guide id="7" orient="horz" pos="288" userDrawn="1">
          <p15:clr>
            <a:srgbClr val="FBAE40"/>
          </p15:clr>
        </p15:guide>
        <p15:guide id="8" orient="horz" pos="456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it-IT" noProof="0" dirty="0"/>
              <a:t>Fare clic per modificare lo stile del titolo</a:t>
            </a:r>
          </a:p>
        </p:txBody>
      </p:sp>
      <p:sp>
        <p:nvSpPr>
          <p:cNvPr id="3" name="Segnaposto testo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it-IT" noProof="0" dirty="0"/>
              <a:t>Fare clic per modificare </a:t>
            </a:r>
            <a:r>
              <a:rPr lang="it-IT" noProof="0" dirty="0" smtClean="0"/>
              <a:t>stili </a:t>
            </a:r>
            <a:r>
              <a:rPr lang="it-IT" noProof="0" dirty="0"/>
              <a:t>del testo dello schema</a:t>
            </a:r>
          </a:p>
          <a:p>
            <a:pPr lvl="1"/>
            <a:r>
              <a:rPr lang="it-IT" noProof="0" dirty="0"/>
              <a:t>Secondo livello</a:t>
            </a:r>
          </a:p>
          <a:p>
            <a:pPr lvl="2"/>
            <a:r>
              <a:rPr lang="it-IT" noProof="0" dirty="0"/>
              <a:t>Terzo livello</a:t>
            </a:r>
          </a:p>
          <a:p>
            <a:pPr lvl="3"/>
            <a:r>
              <a:rPr lang="it-IT" noProof="0" dirty="0"/>
              <a:t>Quarto livello</a:t>
            </a:r>
          </a:p>
          <a:p>
            <a:pPr lvl="4"/>
            <a:r>
              <a:rPr lang="it-IT" noProof="0" dirty="0"/>
              <a:t>Quinto livello</a:t>
            </a:r>
          </a:p>
        </p:txBody>
      </p:sp>
      <p:sp>
        <p:nvSpPr>
          <p:cNvPr id="4" name="Segnaposto data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it-IT" sz="1320">
                <a:solidFill>
                  <a:schemeClr val="tx1">
                    <a:tint val="75000"/>
                  </a:schemeClr>
                </a:solidFill>
              </a:defRPr>
            </a:lvl1pPr>
          </a:lstStyle>
          <a:p>
            <a:fld id="{3FA01D8F-18CF-46AB-A9F0-8E81BCCEA5FD}" type="datetime1">
              <a:rPr lang="it-IT" smtClean="0"/>
              <a:pPr/>
              <a:t>3/9/13</a:t>
            </a:fld>
            <a:endParaRPr lang="it-IT" dirty="0"/>
          </a:p>
        </p:txBody>
      </p:sp>
      <p:sp>
        <p:nvSpPr>
          <p:cNvPr id="5" name="Segnaposto piè di pagina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it-IT" sz="1320">
                <a:solidFill>
                  <a:schemeClr val="tx1">
                    <a:tint val="75000"/>
                  </a:schemeClr>
                </a:solidFill>
              </a:defRPr>
            </a:lvl1pPr>
          </a:lstStyle>
          <a:p>
            <a:endParaRPr lang="it-IT" noProof="0" dirty="0"/>
          </a:p>
        </p:txBody>
      </p:sp>
      <p:sp>
        <p:nvSpPr>
          <p:cNvPr id="6" name="Segnaposto numero diapositiva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it-IT" sz="1320">
                <a:solidFill>
                  <a:schemeClr val="tx1">
                    <a:tint val="75000"/>
                  </a:schemeClr>
                </a:solidFill>
              </a:defRPr>
            </a:lvl1pPr>
          </a:lstStyle>
          <a:p>
            <a:fld id="{9F6761A3-4CAC-4C5F-AC82-8DB08D526BC2}" type="slidenum">
              <a:rPr lang="it-IT" noProof="0" smtClean="0"/>
              <a:t>‹N›</a:t>
            </a:fld>
            <a:endParaRPr lang="it-IT" noProof="0" dirty="0"/>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lang="it-IT"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lang="it-IT"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lang="it-IT"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lang="it-IT"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lang="it-IT"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lang="it-IT"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it-IT"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it-IT"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it-IT"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it-IT" sz="1980" kern="1200">
          <a:solidFill>
            <a:schemeClr val="tx1"/>
          </a:solidFill>
          <a:latin typeface="+mn-lt"/>
          <a:ea typeface="+mn-ea"/>
          <a:cs typeface="+mn-cs"/>
        </a:defRPr>
      </a:lvl9pPr>
    </p:bodyStyle>
    <p:otherStyle>
      <a:defPPr>
        <a:defRPr lang="it-IT"/>
      </a:defPPr>
      <a:lvl1pPr marL="0" algn="l" defTabSz="1005840" rtl="0" eaLnBrk="1" latinLnBrk="0" hangingPunct="1">
        <a:defRPr lang="it-IT" sz="1980" kern="1200">
          <a:solidFill>
            <a:schemeClr val="tx1"/>
          </a:solidFill>
          <a:latin typeface="+mn-lt"/>
          <a:ea typeface="+mn-ea"/>
          <a:cs typeface="+mn-cs"/>
        </a:defRPr>
      </a:lvl1pPr>
      <a:lvl2pPr marL="502920" algn="l" defTabSz="1005840" rtl="0" eaLnBrk="1" latinLnBrk="0" hangingPunct="1">
        <a:defRPr lang="it-IT" sz="1980" kern="1200">
          <a:solidFill>
            <a:schemeClr val="tx1"/>
          </a:solidFill>
          <a:latin typeface="+mn-lt"/>
          <a:ea typeface="+mn-ea"/>
          <a:cs typeface="+mn-cs"/>
        </a:defRPr>
      </a:lvl2pPr>
      <a:lvl3pPr marL="1005840" algn="l" defTabSz="1005840" rtl="0" eaLnBrk="1" latinLnBrk="0" hangingPunct="1">
        <a:defRPr lang="it-IT" sz="1980" kern="1200">
          <a:solidFill>
            <a:schemeClr val="tx1"/>
          </a:solidFill>
          <a:latin typeface="+mn-lt"/>
          <a:ea typeface="+mn-ea"/>
          <a:cs typeface="+mn-cs"/>
        </a:defRPr>
      </a:lvl3pPr>
      <a:lvl4pPr marL="1508760" algn="l" defTabSz="1005840" rtl="0" eaLnBrk="1" latinLnBrk="0" hangingPunct="1">
        <a:defRPr lang="it-IT" sz="1980" kern="1200">
          <a:solidFill>
            <a:schemeClr val="tx1"/>
          </a:solidFill>
          <a:latin typeface="+mn-lt"/>
          <a:ea typeface="+mn-ea"/>
          <a:cs typeface="+mn-cs"/>
        </a:defRPr>
      </a:lvl4pPr>
      <a:lvl5pPr marL="2011680" algn="l" defTabSz="1005840" rtl="0" eaLnBrk="1" latinLnBrk="0" hangingPunct="1">
        <a:defRPr lang="it-IT" sz="1980" kern="1200">
          <a:solidFill>
            <a:schemeClr val="tx1"/>
          </a:solidFill>
          <a:latin typeface="+mn-lt"/>
          <a:ea typeface="+mn-ea"/>
          <a:cs typeface="+mn-cs"/>
        </a:defRPr>
      </a:lvl5pPr>
      <a:lvl6pPr marL="2514600" algn="l" defTabSz="1005840" rtl="0" eaLnBrk="1" latinLnBrk="0" hangingPunct="1">
        <a:defRPr lang="it-IT" sz="1980" kern="1200">
          <a:solidFill>
            <a:schemeClr val="tx1"/>
          </a:solidFill>
          <a:latin typeface="+mn-lt"/>
          <a:ea typeface="+mn-ea"/>
          <a:cs typeface="+mn-cs"/>
        </a:defRPr>
      </a:lvl6pPr>
      <a:lvl7pPr marL="3017520" algn="l" defTabSz="1005840" rtl="0" eaLnBrk="1" latinLnBrk="0" hangingPunct="1">
        <a:defRPr lang="it-IT" sz="1980" kern="1200">
          <a:solidFill>
            <a:schemeClr val="tx1"/>
          </a:solidFill>
          <a:latin typeface="+mn-lt"/>
          <a:ea typeface="+mn-ea"/>
          <a:cs typeface="+mn-cs"/>
        </a:defRPr>
      </a:lvl7pPr>
      <a:lvl8pPr marL="3520440" algn="l" defTabSz="1005840" rtl="0" eaLnBrk="1" latinLnBrk="0" hangingPunct="1">
        <a:defRPr lang="it-IT" sz="1980" kern="1200">
          <a:solidFill>
            <a:schemeClr val="tx1"/>
          </a:solidFill>
          <a:latin typeface="+mn-lt"/>
          <a:ea typeface="+mn-ea"/>
          <a:cs typeface="+mn-cs"/>
        </a:defRPr>
      </a:lvl8pPr>
      <a:lvl9pPr marL="4023360" algn="l" defTabSz="1005840" rtl="0" eaLnBrk="1" latinLnBrk="0" hangingPunct="1">
        <a:defRPr lang="it-IT"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9"/>
          </p:nvPr>
        </p:nvSpPr>
        <p:spPr/>
        <p:txBody>
          <a:bodyPr/>
          <a:lstStyle/>
          <a:p>
            <a:r>
              <a:rPr lang="it-IT" dirty="0" smtClean="0"/>
              <a:t>Margie's Travel è l'agenzia di viaggi a cui affidarsi quando si ha voglia di partire. Con un'esperienza più che ventennale nel settore, siamo orgogliosi dei nostri standard di servizio elevati e della nostra reputazione ineguagliabile in quanto a cortesia e attenzione ai clienti.</a:t>
            </a:r>
            <a:endParaRPr lang="it-IT" dirty="0"/>
          </a:p>
        </p:txBody>
      </p:sp>
      <p:sp>
        <p:nvSpPr>
          <p:cNvPr id="3" name="Segnaposto testo 2"/>
          <p:cNvSpPr>
            <a:spLocks noGrp="1"/>
          </p:cNvSpPr>
          <p:nvPr>
            <p:ph type="body" sz="quarter" idx="20"/>
          </p:nvPr>
        </p:nvSpPr>
        <p:spPr>
          <a:xfrm>
            <a:off x="3840479" y="742866"/>
            <a:ext cx="2286000" cy="595085"/>
          </a:xfrm>
        </p:spPr>
        <p:txBody>
          <a:bodyPr/>
          <a:lstStyle/>
          <a:p>
            <a:pPr>
              <a:lnSpc>
                <a:spcPts val="1600"/>
              </a:lnSpc>
            </a:pPr>
            <a:r>
              <a:rPr lang="it-IT" dirty="0" smtClean="0"/>
              <a:t>Margie's Travel: la scelta giusta per pianificare le vacanze</a:t>
            </a:r>
            <a:endParaRPr lang="it-IT" dirty="0"/>
          </a:p>
        </p:txBody>
      </p:sp>
      <p:pic>
        <p:nvPicPr>
          <p:cNvPr id="14" name="Segnaposto immagine 13" descr="Pattinatori su ghiaccio" title="Immagine viaggio"/>
          <p:cNvPicPr>
            <a:picLocks noGrp="1" noChangeAspect="1"/>
          </p:cNvPicPr>
          <p:nvPr>
            <p:ph type="pic" sz="quarter" idx="27"/>
          </p:nvPr>
        </p:nvPicPr>
        <p:blipFill>
          <a:blip r:embed="rId3" cstate="print">
            <a:extLst>
              <a:ext uri="{28A0092B-C50C-407E-A947-70E740481C1C}">
                <a14:useLocalDpi xmlns:a14="http://schemas.microsoft.com/office/drawing/2010/main" val="0"/>
              </a:ext>
            </a:extLst>
          </a:blip>
          <a:srcRect t="32" b="32"/>
          <a:stretch>
            <a:fillRect/>
          </a:stretch>
        </p:blipFill>
        <p:spPr/>
      </p:pic>
      <p:pic>
        <p:nvPicPr>
          <p:cNvPr id="15" name="Segnaposto immagine 14" descr="Passeggiata con le ciaspole" title="Immagine viaggio"/>
          <p:cNvPicPr>
            <a:picLocks noGrp="1" noChangeAspect="1"/>
          </p:cNvPicPr>
          <p:nvPr>
            <p:ph type="pic" sz="quarter" idx="30"/>
          </p:nvPr>
        </p:nvPicPr>
        <p:blipFill rotWithShape="1">
          <a:blip r:embed="rId4" cstate="print">
            <a:extLst>
              <a:ext uri="{28A0092B-C50C-407E-A947-70E740481C1C}">
                <a14:useLocalDpi xmlns:a14="http://schemas.microsoft.com/office/drawing/2010/main" val="0"/>
              </a:ext>
            </a:extLst>
          </a:blip>
          <a:srcRect l="90" r="90"/>
          <a:stretch/>
        </p:blipFill>
        <p:spPr/>
      </p:pic>
      <p:pic>
        <p:nvPicPr>
          <p:cNvPr id="18" name="Segnaposto immagine 17" descr="Donna e bambini in slitta" title="Immagine viaggio"/>
          <p:cNvPicPr>
            <a:picLocks noGrp="1" noChangeAspect="1"/>
          </p:cNvPicPr>
          <p:nvPr>
            <p:ph type="pic" sz="quarter" idx="31"/>
          </p:nvPr>
        </p:nvPicPr>
        <p:blipFill>
          <a:blip r:embed="rId5" cstate="print">
            <a:extLst>
              <a:ext uri="{28A0092B-C50C-407E-A947-70E740481C1C}">
                <a14:useLocalDpi xmlns:a14="http://schemas.microsoft.com/office/drawing/2010/main" val="0"/>
              </a:ext>
            </a:extLst>
          </a:blip>
          <a:srcRect l="87" r="87"/>
          <a:stretch>
            <a:fillRect/>
          </a:stretch>
        </p:blipFill>
        <p:spPr/>
      </p:pic>
      <p:sp>
        <p:nvSpPr>
          <p:cNvPr id="10" name="Segnaposto testo 9"/>
          <p:cNvSpPr>
            <a:spLocks noGrp="1"/>
          </p:cNvSpPr>
          <p:nvPr>
            <p:ph type="body" sz="quarter" idx="60"/>
          </p:nvPr>
        </p:nvSpPr>
        <p:spPr/>
        <p:txBody>
          <a:bodyPr/>
          <a:lstStyle/>
          <a:p>
            <a:r>
              <a:rPr lang="it-IT" dirty="0" smtClean="0"/>
              <a:t>margie’s</a:t>
            </a:r>
            <a:r>
              <a:rPr lang="it-IT" b="1" dirty="0" smtClean="0"/>
              <a:t> </a:t>
            </a:r>
            <a:r>
              <a:rPr lang="it-IT" b="1" i="0" dirty="0" smtClean="0"/>
              <a:t>travel</a:t>
            </a:r>
            <a:endParaRPr lang="it-IT" i="0" dirty="0"/>
          </a:p>
        </p:txBody>
      </p:sp>
      <p:sp>
        <p:nvSpPr>
          <p:cNvPr id="11" name="Segnaposto testo 10"/>
          <p:cNvSpPr>
            <a:spLocks noGrp="1"/>
          </p:cNvSpPr>
          <p:nvPr>
            <p:ph type="body" sz="quarter" idx="61"/>
          </p:nvPr>
        </p:nvSpPr>
        <p:spPr/>
        <p:txBody>
          <a:bodyPr/>
          <a:lstStyle/>
          <a:p>
            <a:r>
              <a:rPr lang="it-IT" dirty="0" smtClean="0"/>
              <a:t>Piazza Martedì</a:t>
            </a:r>
          </a:p>
          <a:p>
            <a:r>
              <a:rPr lang="it-IT" dirty="0" smtClean="0"/>
              <a:t>20100 Milano</a:t>
            </a:r>
          </a:p>
          <a:p>
            <a:r>
              <a:rPr lang="it-IT" dirty="0" smtClean="0"/>
              <a:t>912 34 56 78</a:t>
            </a:r>
          </a:p>
          <a:p>
            <a:endParaRPr lang="it-IT" dirty="0" smtClean="0"/>
          </a:p>
          <a:p>
            <a:endParaRPr lang="it-IT" dirty="0"/>
          </a:p>
        </p:txBody>
      </p:sp>
      <p:sp>
        <p:nvSpPr>
          <p:cNvPr id="12" name="Segnaposto testo 11"/>
          <p:cNvSpPr>
            <a:spLocks noGrp="1"/>
          </p:cNvSpPr>
          <p:nvPr>
            <p:ph type="body" sz="quarter" idx="62"/>
          </p:nvPr>
        </p:nvSpPr>
        <p:spPr/>
        <p:txBody>
          <a:bodyPr/>
          <a:lstStyle/>
          <a:p>
            <a:r>
              <a:rPr lang="it-IT" dirty="0" smtClean="0"/>
              <a:t>www.margiestravel.com</a:t>
            </a:r>
            <a:endParaRPr lang="it-IT" dirty="0"/>
          </a:p>
        </p:txBody>
      </p:sp>
      <p:sp>
        <p:nvSpPr>
          <p:cNvPr id="13" name="Segnaposto testo 12"/>
          <p:cNvSpPr>
            <a:spLocks noGrp="1"/>
          </p:cNvSpPr>
          <p:nvPr>
            <p:ph type="body" sz="quarter" idx="63"/>
          </p:nvPr>
        </p:nvSpPr>
        <p:spPr/>
        <p:txBody>
          <a:bodyPr/>
          <a:lstStyle/>
          <a:p>
            <a:r>
              <a:rPr lang="it-IT" dirty="0" smtClean="0"/>
              <a:t>margie’s </a:t>
            </a:r>
            <a:r>
              <a:rPr lang="it-IT" b="1" i="0" dirty="0" smtClean="0"/>
              <a:t>travel</a:t>
            </a:r>
            <a:endParaRPr lang="it-IT" b="1" i="0" dirty="0"/>
          </a:p>
        </p:txBody>
      </p:sp>
      <p:cxnSp>
        <p:nvCxnSpPr>
          <p:cNvPr id="16" name="Connettore 15"/>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7" name="Connettore 16"/>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4431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Segnaposto immagine 27" descr="Uomo e bambino che fanno rotolare una grande palla di neve" title="Immagine viaggio"/>
          <p:cNvPicPr>
            <a:picLocks noGrp="1" noChangeAspect="1"/>
          </p:cNvPicPr>
          <p:nvPr>
            <p:ph type="pic" sz="quarter" idx="60"/>
          </p:nvPr>
        </p:nvPicPr>
        <p:blipFill rotWithShape="1">
          <a:blip r:embed="rId3" cstate="print">
            <a:extLst>
              <a:ext uri="{28A0092B-C50C-407E-A947-70E740481C1C}">
                <a14:useLocalDpi xmlns:a14="http://schemas.microsoft.com/office/drawing/2010/main" val="0"/>
              </a:ext>
            </a:extLst>
          </a:blip>
          <a:srcRect/>
          <a:stretch/>
        </p:blipFill>
        <p:spPr/>
      </p:pic>
      <p:sp>
        <p:nvSpPr>
          <p:cNvPr id="23" name="Segnaposto testo 22"/>
          <p:cNvSpPr>
            <a:spLocks noGrp="1"/>
          </p:cNvSpPr>
          <p:nvPr>
            <p:ph type="body" sz="quarter" idx="63"/>
          </p:nvPr>
        </p:nvSpPr>
        <p:spPr>
          <a:xfrm>
            <a:off x="7155180" y="5706325"/>
            <a:ext cx="2423160" cy="1316302"/>
          </a:xfrm>
        </p:spPr>
        <p:txBody>
          <a:bodyPr/>
          <a:lstStyle/>
          <a:p>
            <a:r>
              <a:rPr lang="it-IT" dirty="0"/>
              <a:t>Orgogliosi di essere l'agenzia di viaggi preferita dalle aziende locali, ad esempio Northwind Traders, Contoso Limited e Adventure Works.</a:t>
            </a:r>
          </a:p>
        </p:txBody>
      </p:sp>
      <p:sp>
        <p:nvSpPr>
          <p:cNvPr id="24" name="Segnaposto testo 23"/>
          <p:cNvSpPr>
            <a:spLocks noGrp="1"/>
          </p:cNvSpPr>
          <p:nvPr>
            <p:ph type="body" sz="quarter" idx="64"/>
          </p:nvPr>
        </p:nvSpPr>
        <p:spPr/>
        <p:txBody>
          <a:bodyPr/>
          <a:lstStyle/>
          <a:p>
            <a:r>
              <a:rPr lang="it-IT" dirty="0"/>
              <a:t>Pratiche passaporti</a:t>
            </a:r>
          </a:p>
          <a:p>
            <a:r>
              <a:rPr lang="it-IT" dirty="0"/>
              <a:t>Pianificazione escursioni</a:t>
            </a:r>
          </a:p>
          <a:p>
            <a:r>
              <a:rPr lang="it-IT" dirty="0"/>
              <a:t>Organizzazione trasferimenti </a:t>
            </a:r>
            <a:r>
              <a:rPr lang="it-IT" dirty="0" smtClean="0"/>
              <a:t/>
            </a:r>
            <a:br>
              <a:rPr lang="it-IT" dirty="0" smtClean="0"/>
            </a:br>
            <a:r>
              <a:rPr lang="it-IT" dirty="0" smtClean="0"/>
              <a:t>e </a:t>
            </a:r>
            <a:r>
              <a:rPr lang="it-IT" dirty="0"/>
              <a:t>alloggio</a:t>
            </a:r>
          </a:p>
          <a:p>
            <a:r>
              <a:rPr lang="it-IT" dirty="0"/>
              <a:t>Assicurazione viaggio</a:t>
            </a:r>
          </a:p>
        </p:txBody>
      </p:sp>
      <p:sp>
        <p:nvSpPr>
          <p:cNvPr id="25" name="Segnaposto testo 24"/>
          <p:cNvSpPr>
            <a:spLocks noGrp="1"/>
          </p:cNvSpPr>
          <p:nvPr>
            <p:ph type="body" sz="quarter" idx="65"/>
          </p:nvPr>
        </p:nvSpPr>
        <p:spPr/>
        <p:txBody>
          <a:bodyPr/>
          <a:lstStyle/>
          <a:p>
            <a:r>
              <a:rPr lang="it-IT" dirty="0"/>
              <a:t>I nostri servizi comprendono:</a:t>
            </a:r>
          </a:p>
        </p:txBody>
      </p:sp>
      <p:sp>
        <p:nvSpPr>
          <p:cNvPr id="7" name="Segnaposto testo 6"/>
          <p:cNvSpPr>
            <a:spLocks noGrp="1"/>
          </p:cNvSpPr>
          <p:nvPr>
            <p:ph type="body" sz="quarter" idx="61"/>
          </p:nvPr>
        </p:nvSpPr>
        <p:spPr/>
        <p:txBody>
          <a:bodyPr/>
          <a:lstStyle/>
          <a:p>
            <a:r>
              <a:rPr lang="it-IT" dirty="0"/>
              <a:t>"Consigliamo Margie's Travel a tutti. Hanno anticipato ogni nostra esigenza ed eliminato ogni potenziale fattore di stress."</a:t>
            </a:r>
          </a:p>
          <a:p>
            <a:pPr algn="r"/>
            <a:r>
              <a:rPr lang="it-IT" dirty="0"/>
              <a:t>- Sofia Mancini</a:t>
            </a:r>
          </a:p>
        </p:txBody>
      </p:sp>
      <p:sp>
        <p:nvSpPr>
          <p:cNvPr id="22" name="Segnaposto testo 21"/>
          <p:cNvSpPr>
            <a:spLocks noGrp="1"/>
          </p:cNvSpPr>
          <p:nvPr>
            <p:ph type="body" sz="quarter" idx="62"/>
          </p:nvPr>
        </p:nvSpPr>
        <p:spPr>
          <a:xfrm>
            <a:off x="3771899" y="4794804"/>
            <a:ext cx="2423160" cy="2164080"/>
          </a:xfrm>
        </p:spPr>
        <p:txBody>
          <a:bodyPr/>
          <a:lstStyle/>
          <a:p>
            <a:pPr>
              <a:lnSpc>
                <a:spcPts val="1400"/>
              </a:lnSpc>
            </a:pPr>
            <a:r>
              <a:rPr lang="it-IT" dirty="0"/>
              <a:t>Sofia Mancini e la sua famiglia non avevano mai lasciato il paese e desideravano partire per una bella vacanza invernale, ma erano preoccupati di poter perdere i bagagli o di ammalarsi in un paese straniero. Il </a:t>
            </a:r>
            <a:r>
              <a:rPr lang="it-IT" sz="1200" dirty="0"/>
              <a:t>nostro</a:t>
            </a:r>
            <a:r>
              <a:rPr lang="it-IT" dirty="0"/>
              <a:t> agente ha organizzato una vacanza a prova di inesperti, con elenchi di controllo, recapiti di persone da contattare in caso di bisogno nella località di vacanza e altre risorse utili. La famiglia è tornata entusiasta e ansiosa di ripartire.</a:t>
            </a:r>
          </a:p>
        </p:txBody>
      </p:sp>
      <p:sp>
        <p:nvSpPr>
          <p:cNvPr id="9" name="Segnaposto testo 8"/>
          <p:cNvSpPr>
            <a:spLocks noGrp="1"/>
          </p:cNvSpPr>
          <p:nvPr>
            <p:ph type="body" sz="quarter" idx="20"/>
          </p:nvPr>
        </p:nvSpPr>
        <p:spPr>
          <a:xfrm>
            <a:off x="423333" y="5709111"/>
            <a:ext cx="2445174" cy="1373150"/>
          </a:xfrm>
        </p:spPr>
        <p:txBody>
          <a:bodyPr/>
          <a:lstStyle/>
          <a:p>
            <a:r>
              <a:rPr lang="it-IT" dirty="0"/>
              <a:t>Non ci limitiamo a prenotare viaggi, ma offriamo ai nostri clienti la possibilità di realizzare i loro sogni in base al tipo di esperienza che cercano.</a:t>
            </a:r>
          </a:p>
        </p:txBody>
      </p:sp>
      <p:sp>
        <p:nvSpPr>
          <p:cNvPr id="10" name="Segnaposto testo 9"/>
          <p:cNvSpPr>
            <a:spLocks noGrp="1"/>
          </p:cNvSpPr>
          <p:nvPr>
            <p:ph type="body" sz="quarter" idx="31"/>
          </p:nvPr>
        </p:nvSpPr>
        <p:spPr/>
        <p:txBody>
          <a:bodyPr/>
          <a:lstStyle/>
          <a:p>
            <a:pPr>
              <a:lnSpc>
                <a:spcPct val="114000"/>
              </a:lnSpc>
            </a:pPr>
            <a:r>
              <a:rPr lang="it-IT" dirty="0"/>
              <a:t>Prenotazioni per qualsiasi tipo di viaggio</a:t>
            </a:r>
          </a:p>
          <a:p>
            <a:pPr>
              <a:lnSpc>
                <a:spcPct val="114000"/>
              </a:lnSpc>
            </a:pPr>
            <a:r>
              <a:rPr lang="it-IT" dirty="0"/>
              <a:t>Risposte rapide, approfondite e affidabili a ogni richiesta e domanda</a:t>
            </a:r>
          </a:p>
          <a:p>
            <a:pPr>
              <a:lnSpc>
                <a:spcPct val="114000"/>
              </a:lnSpc>
            </a:pPr>
            <a:r>
              <a:rPr lang="it-IT" dirty="0"/>
              <a:t>Agenti esperti e capaci</a:t>
            </a:r>
          </a:p>
          <a:p>
            <a:pPr>
              <a:lnSpc>
                <a:spcPct val="114000"/>
              </a:lnSpc>
            </a:pPr>
            <a:r>
              <a:rPr lang="it-IT" dirty="0"/>
              <a:t>Servizi internazionali</a:t>
            </a:r>
          </a:p>
        </p:txBody>
      </p:sp>
      <p:sp>
        <p:nvSpPr>
          <p:cNvPr id="11" name="Segnaposto testo 10"/>
          <p:cNvSpPr>
            <a:spLocks noGrp="1"/>
          </p:cNvSpPr>
          <p:nvPr>
            <p:ph type="body" sz="quarter" idx="58"/>
          </p:nvPr>
        </p:nvSpPr>
        <p:spPr>
          <a:xfrm>
            <a:off x="423333" y="555017"/>
            <a:ext cx="2445174" cy="595085"/>
          </a:xfrm>
        </p:spPr>
        <p:txBody>
          <a:bodyPr/>
          <a:lstStyle/>
          <a:p>
            <a:r>
              <a:rPr lang="it-IT" dirty="0"/>
              <a:t>Margie's Travel offre:</a:t>
            </a:r>
          </a:p>
        </p:txBody>
      </p:sp>
      <p:pic>
        <p:nvPicPr>
          <p:cNvPr id="14" name="Segnaposto immagine 13" descr="Bambino con giacca rossa e cappellino" title="Immagine viaggio"/>
          <p:cNvPicPr>
            <a:picLocks noGrp="1" noChangeAspect="1"/>
          </p:cNvPicPr>
          <p:nvPr>
            <p:ph type="pic" sz="quarter" idx="59"/>
          </p:nvPr>
        </p:nvPicPr>
        <p:blipFill rotWithShape="1">
          <a:blip r:embed="rId4" cstate="print">
            <a:extLst>
              <a:ext uri="{28A0092B-C50C-407E-A947-70E740481C1C}">
                <a14:useLocalDpi xmlns:a14="http://schemas.microsoft.com/office/drawing/2010/main" val="0"/>
              </a:ext>
            </a:extLst>
          </a:blip>
          <a:srcRect/>
          <a:stretch/>
        </p:blipFill>
        <p:spPr/>
      </p:pic>
      <p:pic>
        <p:nvPicPr>
          <p:cNvPr id="27" name="Segnaposto immagine 26" descr="Uomo e bambino in slitta" title="Immagine viaggio"/>
          <p:cNvPicPr>
            <a:picLocks noGrp="1" noChangeAspect="1"/>
          </p:cNvPicPr>
          <p:nvPr>
            <p:ph type="pic" sz="quarter" idx="30"/>
          </p:nvPr>
        </p:nvPicPr>
        <p:blipFill rotWithShape="1">
          <a:blip r:embed="rId5" cstate="print">
            <a:extLst>
              <a:ext uri="{28A0092B-C50C-407E-A947-70E740481C1C}">
                <a14:useLocalDpi xmlns:a14="http://schemas.microsoft.com/office/drawing/2010/main" val="0"/>
              </a:ext>
            </a:extLst>
          </a:blip>
          <a:srcRect/>
          <a:stretch/>
        </p:blipFill>
        <p:spPr/>
      </p:pic>
      <p:cxnSp>
        <p:nvCxnSpPr>
          <p:cNvPr id="13" name="Connettore 12"/>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5" name="Connettore 14"/>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525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Brochure invernale 11 x 8,5">
  <a:themeElements>
    <a:clrScheme name="Brochure invernal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interBrochure.potx" id="{7914E3C1-B050-42D3-81C2-28DDEDB2390F}" vid="{CD0C94AB-A5E2-4125-87EB-8B03305B1FE4}"/>
    </a:ext>
  </a:extLst>
</a:theme>
</file>

<file path=ppt/theme/theme2.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Questo valore indica il numero di salvataggi o revisioni. L'applicazione aggiorna automaticamente il valore dopo ogni revisione.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37716A6-524D-44CC-B263-8C7BFC36308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6E211BD-755A-4654-913E-FE18F117E7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BF64003C-4601-434A-89D5-9D79BD4916D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374</Words>
  <Application>Microsoft Office PowerPoint</Application>
  <PresentationFormat>Personalizzato</PresentationFormat>
  <Paragraphs>28</Paragraphs>
  <Slides>2</Slides>
  <Notes>2</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vt:i4>
      </vt:variant>
    </vt:vector>
  </HeadingPairs>
  <TitlesOfParts>
    <vt:vector size="5" baseType="lpstr">
      <vt:lpstr>Arial</vt:lpstr>
      <vt:lpstr>Georgia</vt:lpstr>
      <vt:lpstr>Brochure invernale 11 x 8,5</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2012-09-19T20:49:24Z</dcterms:created>
  <dcterms:modified xsi:type="dcterms:W3CDTF">2013-09-03T10:01:22Z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IsMyDocuments">
    <vt:bool>true</vt:bool>
  </property>
</Properties>
</file>