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9"/>
  </p:notesMasterIdLst>
  <p:handoutMasterIdLst>
    <p:handoutMasterId r:id="rId10"/>
  </p:handoutMasterIdLst>
  <p:sldIdLst>
    <p:sldId id="268" r:id="rId5"/>
    <p:sldId id="261" r:id="rId6"/>
    <p:sldId id="269" r:id="rId7"/>
    <p:sldId id="267" r:id="rId8"/>
  </p:sldIdLst>
  <p:sldSz cx="12192000" cy="6858000"/>
  <p:notesSz cx="6858000" cy="9144000"/>
  <p:defaultTextStyle>
    <a:defPPr rtl="0">
      <a:defRPr lang="id-id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/>
    <p:restoredTop sz="94635" autoAdjust="0"/>
  </p:normalViewPr>
  <p:slideViewPr>
    <p:cSldViewPr snapToGrid="0" snapToObjects="1">
      <p:cViewPr varScale="1">
        <p:scale>
          <a:sx n="109" d="100"/>
          <a:sy n="109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id-ID" noProof="0" dirty="0" smtClean="0"/>
            <a:t>Undang</a:t>
          </a:r>
          <a:endParaRPr lang="id-ID" noProof="0" dirty="0"/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id-ID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id-ID" noProof="0" dirty="0"/>
        </a:p>
      </dgm:t>
    </dgm:pt>
    <dgm:pt modelId="{4D7D34C7-9466-4514-BF51-7396C17436B5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id-ID" noProof="0" dirty="0" smtClean="0"/>
            <a:t>Menghias</a:t>
          </a:r>
          <a:endParaRPr lang="id-ID" noProof="0" dirty="0"/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id-ID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id-ID" noProof="0" dirty="0"/>
        </a:p>
      </dgm:t>
    </dgm:pt>
    <dgm:pt modelId="{8E185869-F0D4-43E2-B08A-2F3E83EE98F3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id-ID" noProof="0" dirty="0" smtClean="0"/>
            <a:t>Menari</a:t>
          </a:r>
          <a:endParaRPr lang="id-ID" noProof="0" dirty="0"/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id-ID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id-ID" noProof="0" dirty="0"/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-22919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id-ID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id-ID"/>
        </a:p>
      </dgm:t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id-ID"/>
        </a:p>
      </dgm:t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F8CC9585-55E8-40A4-A809-29E25A9015CC}" type="presOf" srcId="{7B62DEA7-9DCD-4B2E-9DC5-BE121C266AFD}" destId="{87B1B46A-CA1D-4445-8579-F40C78A1880B}" srcOrd="0" destOrd="0" presId="urn:microsoft.com/office/officeart/2018/5/layout/IconCircleLabelList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12C7ECAA-870C-4BC5-B94F-86BC6BF51248}" type="presOf" srcId="{4D7D34C7-9466-4514-BF51-7396C17436B5}" destId="{529F61D3-444E-4541-AC4F-326FDA9BEAF3}" srcOrd="0" destOrd="0" presId="urn:microsoft.com/office/officeart/2018/5/layout/IconCircleLabelList"/>
    <dgm:cxn modelId="{A156FDB9-1268-44F0-AF36-D78B64A92BFB}" type="presOf" srcId="{41CDB9B8-E81E-41E7-AE89-8F6EDFC88D92}" destId="{7600CD1A-2D28-4054-8809-838E618A0595}" srcOrd="0" destOrd="0" presId="urn:microsoft.com/office/officeart/2018/5/layout/IconCircleLabelList"/>
    <dgm:cxn modelId="{F7DB8392-31E3-477A-A254-EC2D4671CF89}" type="presOf" srcId="{8E185869-F0D4-43E2-B08A-2F3E83EE98F3}" destId="{3360347C-5C69-4C15-9A6A-3E9A9E20C3DA}" srcOrd="0" destOrd="0" presId="urn:microsoft.com/office/officeart/2018/5/layout/IconCircleLabel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43AF2DBA-4DDB-4A8A-8186-9FFE6DD0B5CB}" type="presParOf" srcId="{87B1B46A-CA1D-4445-8579-F40C78A1880B}" destId="{B78F77A9-D452-4F3F-ADF1-08124CDCB940}" srcOrd="0" destOrd="0" presId="urn:microsoft.com/office/officeart/2018/5/layout/IconCircleLabelList"/>
    <dgm:cxn modelId="{1AD31892-667A-493E-8809-A2C4F09B3F86}" type="presParOf" srcId="{B78F77A9-D452-4F3F-ADF1-08124CDCB940}" destId="{223CEBFB-B6C0-4518-9E76-B1250D3AEE20}" srcOrd="0" destOrd="0" presId="urn:microsoft.com/office/officeart/2018/5/layout/IconCircleLabelList"/>
    <dgm:cxn modelId="{71A91791-112A-4BF8-BB7F-AACC90BDEFE6}" type="presParOf" srcId="{B78F77A9-D452-4F3F-ADF1-08124CDCB940}" destId="{CEC3BB2D-F9F1-4489-93C4-A156AC3849E7}" srcOrd="1" destOrd="0" presId="urn:microsoft.com/office/officeart/2018/5/layout/IconCircleLabelList"/>
    <dgm:cxn modelId="{30FCF27E-9045-40F3-B697-8174D7A7BD5C}" type="presParOf" srcId="{B78F77A9-D452-4F3F-ADF1-08124CDCB940}" destId="{99D442A7-5D31-4CD1-A931-5F3D628718C8}" srcOrd="2" destOrd="0" presId="urn:microsoft.com/office/officeart/2018/5/layout/IconCircleLabelList"/>
    <dgm:cxn modelId="{3E1C49A9-1B11-4AD7-8CC2-2D9A75C848A1}" type="presParOf" srcId="{B78F77A9-D452-4F3F-ADF1-08124CDCB940}" destId="{7600CD1A-2D28-4054-8809-838E618A0595}" srcOrd="3" destOrd="0" presId="urn:microsoft.com/office/officeart/2018/5/layout/IconCircleLabelList"/>
    <dgm:cxn modelId="{D7FE0241-E462-4584-B272-1FC20419D8D5}" type="presParOf" srcId="{87B1B46A-CA1D-4445-8579-F40C78A1880B}" destId="{9D599636-89FD-41B5-970D-9F8617BA295C}" srcOrd="1" destOrd="0" presId="urn:microsoft.com/office/officeart/2018/5/layout/IconCircleLabelList"/>
    <dgm:cxn modelId="{CC2EF600-966E-4326-BBDA-7ED21DFE01EC}" type="presParOf" srcId="{87B1B46A-CA1D-4445-8579-F40C78A1880B}" destId="{E765D845-767A-46E9-BD73-B0B0E82FE9B0}" srcOrd="2" destOrd="0" presId="urn:microsoft.com/office/officeart/2018/5/layout/IconCircleLabelList"/>
    <dgm:cxn modelId="{2DB52372-902A-45C4-BAC3-93F60F12DCCE}" type="presParOf" srcId="{E765D845-767A-46E9-BD73-B0B0E82FE9B0}" destId="{F82A6E7C-4234-4816-9EB8-ED399009E25C}" srcOrd="0" destOrd="0" presId="urn:microsoft.com/office/officeart/2018/5/layout/IconCircleLabelList"/>
    <dgm:cxn modelId="{2DEA8D59-F7F8-47F9-83C8-D63B560B4B73}" type="presParOf" srcId="{E765D845-767A-46E9-BD73-B0B0E82FE9B0}" destId="{8BA5F9BB-3E28-4026-A392-7F4C0A3085E2}" srcOrd="1" destOrd="0" presId="urn:microsoft.com/office/officeart/2018/5/layout/IconCircleLabelList"/>
    <dgm:cxn modelId="{DDE28675-8F30-42EA-A376-5D42C60D8F44}" type="presParOf" srcId="{E765D845-767A-46E9-BD73-B0B0E82FE9B0}" destId="{DC8182C7-C8E0-4DAE-B344-FE508B06E860}" srcOrd="2" destOrd="0" presId="urn:microsoft.com/office/officeart/2018/5/layout/IconCircleLabelList"/>
    <dgm:cxn modelId="{00206667-C36F-4287-8D1F-E8676B86238A}" type="presParOf" srcId="{E765D845-767A-46E9-BD73-B0B0E82FE9B0}" destId="{529F61D3-444E-4541-AC4F-326FDA9BEAF3}" srcOrd="3" destOrd="0" presId="urn:microsoft.com/office/officeart/2018/5/layout/IconCircleLabelList"/>
    <dgm:cxn modelId="{D7ACB6EB-3E04-42C6-9DA9-35A737AC1D45}" type="presParOf" srcId="{87B1B46A-CA1D-4445-8579-F40C78A1880B}" destId="{A999AABC-CAD9-4E1C-B78B-2BECA8D43C27}" srcOrd="3" destOrd="0" presId="urn:microsoft.com/office/officeart/2018/5/layout/IconCircleLabelList"/>
    <dgm:cxn modelId="{842E3EF3-01DF-45A7-9922-BF124F6E2EF8}" type="presParOf" srcId="{87B1B46A-CA1D-4445-8579-F40C78A1880B}" destId="{DB99A9BB-B1B8-433F-A4FA-6F31B826EE48}" srcOrd="4" destOrd="0" presId="urn:microsoft.com/office/officeart/2018/5/layout/IconCircleLabelList"/>
    <dgm:cxn modelId="{542A1015-BE7D-43DA-B859-6EFF6D98A4B6}" type="presParOf" srcId="{DB99A9BB-B1B8-433F-A4FA-6F31B826EE48}" destId="{CA848760-99D5-488A-AFB3-9EA6BD946B87}" srcOrd="0" destOrd="0" presId="urn:microsoft.com/office/officeart/2018/5/layout/IconCircleLabelList"/>
    <dgm:cxn modelId="{2F6AA294-D666-4B10-9755-A3E5BC73EDA2}" type="presParOf" srcId="{DB99A9BB-B1B8-433F-A4FA-6F31B826EE48}" destId="{FD5546ED-1D49-469E-BE29-17C87FAFD7C8}" srcOrd="1" destOrd="0" presId="urn:microsoft.com/office/officeart/2018/5/layout/IconCircleLabelList"/>
    <dgm:cxn modelId="{F285DB80-D840-4A69-BAFD-E8CFA8E89E53}" type="presParOf" srcId="{DB99A9BB-B1B8-433F-A4FA-6F31B826EE48}" destId="{408A0B1B-BC17-40DB-A76F-65541C3B4325}" srcOrd="2" destOrd="0" presId="urn:microsoft.com/office/officeart/2018/5/layout/IconCircleLabelList"/>
    <dgm:cxn modelId="{60339241-C34B-4EC1-96C2-B6689E868C9C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/>
          <a:r>
            <a:rPr lang="id-ID" b="0" noProof="0" dirty="0" smtClean="0"/>
            <a:t>Makanan </a:t>
          </a:r>
          <a:endParaRPr lang="id-ID" b="0" noProof="0" dirty="0"/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id-ID" sz="700" noProof="0" dirty="0"/>
        </a:p>
      </dgm:t>
    </dgm:pt>
    <dgm:pt modelId="{808B76D0-8EC7-469A-93AC-7A6017188A9D}" type="sibTrans" cxnId="{C5E94186-9CB6-4C42-92B3-C546CC53A7B9}">
      <dgm:prSet phldrT="1"/>
      <dgm:spPr/>
      <dgm:t>
        <a:bodyPr rtlCol="0"/>
        <a:lstStyle/>
        <a:p>
          <a:pPr rtl="0"/>
          <a:endParaRPr lang="id-ID" noProof="0" dirty="0"/>
        </a:p>
      </dgm:t>
    </dgm:pt>
    <dgm:pt modelId="{4E8D2E69-0173-4BD3-B96A-7A9C5DD12B47}">
      <dgm:prSet/>
      <dgm:spPr/>
      <dgm:t>
        <a:bodyPr rtlCol="0" anchor="ctr"/>
        <a:lstStyle/>
        <a:p>
          <a:pPr rtl="0"/>
          <a:r>
            <a:rPr lang="id-ID" noProof="0" dirty="0" smtClean="0"/>
            <a:t>Hadiah</a:t>
          </a:r>
          <a:endParaRPr lang="id-ID" noProof="0" dirty="0"/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id-ID" sz="700" noProof="0" dirty="0"/>
        </a:p>
      </dgm:t>
    </dgm:pt>
    <dgm:pt modelId="{FEF1E80E-8A9E-4B0A-817C-2A4CFDCF3FB2}" type="sibTrans" cxnId="{0F866C41-EB5F-47BD-A2CD-A58671F15B67}">
      <dgm:prSet phldrT="2"/>
      <dgm:spPr/>
      <dgm:t>
        <a:bodyPr rtlCol="0"/>
        <a:lstStyle/>
        <a:p>
          <a:pPr rtl="0"/>
          <a:endParaRPr lang="id-ID" noProof="0" dirty="0"/>
        </a:p>
      </dgm:t>
    </dgm:pt>
    <dgm:pt modelId="{93A6A030-ABAB-4EFA-B539-0FDB3E07C1EF}">
      <dgm:prSet/>
      <dgm:spPr/>
      <dgm:t>
        <a:bodyPr rtlCol="0" anchor="ctr"/>
        <a:lstStyle/>
        <a:p>
          <a:pPr rtl="0"/>
          <a:r>
            <a:rPr lang="id-ID" noProof="0" dirty="0" smtClean="0"/>
            <a:t>Dekorasi</a:t>
          </a:r>
          <a:endParaRPr lang="id-ID" noProof="0" dirty="0"/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id-ID" sz="700" noProof="0" dirty="0"/>
        </a:p>
      </dgm:t>
    </dgm:pt>
    <dgm:pt modelId="{BFE0749E-E343-4A6F-BD09-2810EE6B4BD7}" type="sibTrans" cxnId="{4B40C8DC-6B57-4F5B-8440-7241C649700B}">
      <dgm:prSet phldrT="3"/>
      <dgm:spPr/>
      <dgm:t>
        <a:bodyPr rtlCol="0"/>
        <a:lstStyle/>
        <a:p>
          <a:pPr rtl="0"/>
          <a:endParaRPr lang="id-ID" noProof="0" dirty="0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  <dgm:t>
        <a:bodyPr rtlCol="0"/>
        <a:lstStyle/>
        <a:p>
          <a:pPr rtl="0"/>
          <a:endParaRPr lang="en-US"/>
        </a:p>
      </dgm:t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  <dgm:t>
        <a:bodyPr rtlCol="0"/>
        <a:lstStyle/>
        <a:p>
          <a:pPr rtl="0"/>
          <a:endParaRPr lang="en-US"/>
        </a:p>
      </dgm:t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  <dgm:t>
        <a:bodyPr rtlCol="0"/>
        <a:lstStyle/>
        <a:p>
          <a:pPr rtl="0"/>
          <a:endParaRPr lang="en-US"/>
        </a:p>
      </dgm:t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888637" y="603240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3355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d-ID" sz="3900" kern="1200" noProof="0" dirty="0" smtClean="0"/>
            <a:t>Undang</a:t>
          </a:r>
          <a:endParaRPr lang="id-ID" sz="3900" kern="1200" noProof="0" dirty="0"/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2019641"/>
            <a:satOff val="6027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3355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d-ID" sz="3900" kern="1200" noProof="0" dirty="0" smtClean="0"/>
            <a:t>Menghias</a:t>
          </a:r>
          <a:endParaRPr lang="id-ID" sz="3900" kern="1200" noProof="0" dirty="0"/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3355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d-ID" sz="3900" kern="1200" noProof="0" dirty="0" smtClean="0"/>
            <a:t>Menari</a:t>
          </a:r>
          <a:endParaRPr lang="id-ID" sz="3900" kern="1200" noProof="0" dirty="0"/>
        </a:p>
      </dsp:txBody>
      <dsp:txXfrm>
        <a:off x="6242231" y="2586625"/>
        <a:ext cx="26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800" b="0" kern="1200" noProof="0" dirty="0" smtClean="0"/>
            <a:t>Makanan </a:t>
          </a:r>
          <a:endParaRPr lang="id-ID" sz="5800" b="0" kern="1200" noProof="0" dirty="0"/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800" kern="1200" noProof="0" dirty="0" smtClean="0"/>
            <a:t>Hadiah</a:t>
          </a:r>
          <a:endParaRPr lang="id-ID" sz="5800" kern="1200" noProof="0" dirty="0"/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800" kern="1200" noProof="0" dirty="0" smtClean="0"/>
            <a:t>Dekorasi</a:t>
          </a:r>
          <a:endParaRPr lang="id-ID" sz="5800" kern="1200" noProof="0" dirty="0"/>
        </a:p>
      </dsp:txBody>
      <dsp:txXfrm>
        <a:off x="0" y="2518218"/>
        <a:ext cx="4833256" cy="125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Daftar Label Bundar Ikon"/>
  <dgm:desc val="Gunakan untuk memperlihatkan potongan informasi yang tidak berurutan atau dikelompokkan, yang disertai dengan visual yang berkaitan. Cocok digunakan dengan ikon atau gambar kecil yang memiliki keterangan teks singka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Hea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d-ID" dirty="0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7ECC0C-48FC-443C-96EE-F18565461198}" type="datetime1">
              <a:rPr lang="id-ID" smtClean="0"/>
              <a:t>16/12/2019</a:t>
            </a:fld>
            <a:endParaRPr lang="id-ID" dirty="0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d-ID" dirty="0"/>
          </a:p>
        </p:txBody>
      </p:sp>
      <p:sp>
        <p:nvSpPr>
          <p:cNvPr id="5" name="Tempat Penampung Nomor Slide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1AA4D1-BF1D-4260-B442-EBD7859EC5F1}" type="slidenum">
              <a:rPr lang="id-ID" smtClean="0"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d-ID" noProof="0" dirty="0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2B5F-D362-4FC4-A75E-FC398BD7F2A6}" type="datetime1">
              <a:rPr lang="id-ID" smtClean="0"/>
              <a:pPr/>
              <a:t>16/12/2019</a:t>
            </a:fld>
            <a:endParaRPr lang="id-ID" dirty="0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d-ID" noProof="0" dirty="0"/>
          </a:p>
        </p:txBody>
      </p:sp>
      <p:sp>
        <p:nvSpPr>
          <p:cNvPr id="5" name="Tempat Penampung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noProof="0" dirty="0"/>
              <a:t>Edit gaya teks Master</a:t>
            </a:r>
          </a:p>
          <a:p>
            <a:pPr lvl="1" rtl="0"/>
            <a:r>
              <a:rPr lang="id-ID" noProof="0" dirty="0"/>
              <a:t>Tingkat kedua</a:t>
            </a:r>
          </a:p>
          <a:p>
            <a:pPr lvl="2" rtl="0"/>
            <a:r>
              <a:rPr lang="id-ID" noProof="0" dirty="0"/>
              <a:t>Tingkat ketiga</a:t>
            </a:r>
          </a:p>
          <a:p>
            <a:pPr lvl="3" rtl="0"/>
            <a:r>
              <a:rPr lang="id-ID" noProof="0" dirty="0"/>
              <a:t>Tingkat keempat</a:t>
            </a:r>
          </a:p>
          <a:p>
            <a:pPr lvl="4" rtl="0"/>
            <a:r>
              <a:rPr lang="id-ID" noProof="0" dirty="0"/>
              <a:t>Tingkat kelima</a:t>
            </a:r>
          </a:p>
        </p:txBody>
      </p:sp>
      <p:sp>
        <p:nvSpPr>
          <p:cNvPr id="6" name="Tempat Penampung Foo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d-ID" noProof="0" dirty="0"/>
          </a:p>
        </p:txBody>
      </p:sp>
      <p:sp>
        <p:nvSpPr>
          <p:cNvPr id="7" name="Tempat Penampung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39BA2-F127-4DB1-B8FD-D5A70CC3E01B}" type="slidenum">
              <a:rPr lang="id-ID" noProof="0" smtClean="0"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mpat Penampung Catatan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d-ID" dirty="0"/>
          </a:p>
        </p:txBody>
      </p:sp>
      <p:sp>
        <p:nvSpPr>
          <p:cNvPr id="4" name="Tempat Penampung Nomor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id-ID" smtClean="0"/>
              <a:t>1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mpat Penampung Catatan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d-ID" dirty="0"/>
          </a:p>
        </p:txBody>
      </p:sp>
      <p:sp>
        <p:nvSpPr>
          <p:cNvPr id="4" name="Tempat penampung Nomor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id-ID" smtClean="0"/>
              <a:t>2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mpat Penampung Catatan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d-ID" dirty="0"/>
          </a:p>
        </p:txBody>
      </p:sp>
      <p:sp>
        <p:nvSpPr>
          <p:cNvPr id="4" name="Tempat penampung Nomor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id-ID" smtClean="0"/>
              <a:t>3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mpat Penampung Catatan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d-ID" dirty="0"/>
          </a:p>
        </p:txBody>
      </p:sp>
      <p:sp>
        <p:nvSpPr>
          <p:cNvPr id="4" name="Tempat penampung Nomor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id-ID" smtClean="0"/>
              <a:t>4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d-ID" noProof="0" dirty="0"/>
              <a:t>Klik untuk mengedit gaya </a:t>
            </a:r>
            <a:r>
              <a:rPr lang="id-ID" noProof="0" dirty="0" err="1"/>
              <a:t>subjudul</a:t>
            </a:r>
            <a:r>
              <a:rPr lang="id-ID" noProof="0" dirty="0"/>
              <a:t> Master</a:t>
            </a:r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4C4CA3-993F-479A-B7D9-2971917EAEBE}" type="datetime1">
              <a:rPr lang="id-ID" noProof="0" smtClean="0"/>
              <a:t>16/12/2019</a:t>
            </a:fld>
            <a:endParaRPr lang="id-ID" noProof="0" dirty="0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7" name="Bentuk bebas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Tempat Penampung Nomor Slide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dul d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3" name="Tempat Penampung Teks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d-ID" noProof="0" dirty="0" smtClean="0"/>
              <a:t>Edit gaya teks Master</a:t>
            </a:r>
            <a:endParaRPr lang="id-ID" noProof="0" dirty="0"/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68DF30-B14B-4894-8A97-5AA5F2CE16EA}" type="datetime1">
              <a:rPr lang="id-ID" noProof="0" smtClean="0"/>
              <a:t>16/12/2019</a:t>
            </a:fld>
            <a:endParaRPr lang="id-ID" noProof="0" dirty="0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9" name="Bentuk bebas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Tempat Penampung Nomor Slide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tipa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13" name="Tempat Penampung Teks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d-ID" noProof="0" dirty="0" smtClean="0"/>
              <a:t>Edit gaya teks Master</a:t>
            </a:r>
            <a:endParaRPr lang="id-ID" noProof="0" dirty="0"/>
          </a:p>
        </p:txBody>
      </p:sp>
      <p:sp>
        <p:nvSpPr>
          <p:cNvPr id="3" name="Tempat Penampung Teks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d-ID" noProof="0" dirty="0" smtClean="0"/>
              <a:t>Edit gaya teks Master</a:t>
            </a:r>
            <a:endParaRPr lang="id-ID" noProof="0" dirty="0"/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A0A214-6C0C-4C34-88B9-DCCD16BF7D4F}" type="datetime1">
              <a:rPr lang="id-ID" noProof="0" smtClean="0"/>
              <a:t>16/12/2019</a:t>
            </a:fld>
            <a:endParaRPr lang="id-ID" noProof="0" dirty="0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11" name="Bentuk bebas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Tempat Penampung Nomor Slide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d-ID" noProof="0" smtClean="0"/>
              <a:pPr/>
              <a:t>‹#›</a:t>
            </a:fld>
            <a:endParaRPr lang="id-ID" noProof="0" dirty="0"/>
          </a:p>
        </p:txBody>
      </p:sp>
      <p:sp>
        <p:nvSpPr>
          <p:cNvPr id="14" name="Kotak Teks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d-ID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id-ID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5" name="Kotak Teks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d-ID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id-ID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u N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4" name="Tempat Penampung Teks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id-ID" noProof="0" dirty="0" smtClean="0"/>
              <a:t>Edit gaya teks Master</a:t>
            </a:r>
            <a:endParaRPr lang="id-ID" noProof="0" dirty="0"/>
          </a:p>
        </p:txBody>
      </p:sp>
      <p:sp>
        <p:nvSpPr>
          <p:cNvPr id="5" name="Tampungan Tanggal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9A0A62-94B3-485C-9CD3-9DB0FB553220}" type="datetime1">
              <a:rPr lang="id-ID" noProof="0" smtClean="0"/>
              <a:t>16/12/2019</a:t>
            </a:fld>
            <a:endParaRPr lang="id-ID" noProof="0" dirty="0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9" name="Bentuk bebas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Tempat Penampung Nomor Slide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u Nama Kutip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Judul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21" name="Tempat Penampung Teks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d-ID" noProof="0" dirty="0" smtClean="0"/>
              <a:t>Edit gaya teks Master</a:t>
            </a:r>
            <a:endParaRPr lang="id-ID" noProof="0" dirty="0"/>
          </a:p>
        </p:txBody>
      </p:sp>
      <p:sp>
        <p:nvSpPr>
          <p:cNvPr id="4" name="Tempat Penampung Teks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id-ID" noProof="0" dirty="0" smtClean="0"/>
              <a:t>Edit gaya teks Master</a:t>
            </a:r>
            <a:endParaRPr lang="id-ID" noProof="0" dirty="0"/>
          </a:p>
        </p:txBody>
      </p:sp>
      <p:sp>
        <p:nvSpPr>
          <p:cNvPr id="5" name="Tampungan Tanggal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57AE06-1E5B-480D-97F0-4F3405A46B2B}" type="datetime1">
              <a:rPr lang="id-ID" noProof="0" smtClean="0"/>
              <a:t>16/12/2019</a:t>
            </a:fld>
            <a:endParaRPr lang="id-ID" noProof="0" dirty="0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11" name="Bentuk bebas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Tempat Penampung Nomor Slide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d-ID" noProof="0" smtClean="0"/>
              <a:pPr/>
              <a:t>‹#›</a:t>
            </a:fld>
            <a:endParaRPr lang="id-ID" noProof="0" dirty="0"/>
          </a:p>
        </p:txBody>
      </p:sp>
      <p:sp>
        <p:nvSpPr>
          <p:cNvPr id="17" name="Kotak Teks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d-ID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id-ID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8" name="Kotak Teks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id-ID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id-ID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ar atau Sal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21" name="Tempat Penampung Teks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id-ID" noProof="0" dirty="0" smtClean="0"/>
              <a:t>Edit gaya teks Master</a:t>
            </a:r>
            <a:endParaRPr lang="id-ID" noProof="0" dirty="0"/>
          </a:p>
        </p:txBody>
      </p:sp>
      <p:sp>
        <p:nvSpPr>
          <p:cNvPr id="4" name="Tempat Penampung Teks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id-ID" noProof="0" dirty="0" smtClean="0"/>
              <a:t>Edit gaya teks Master</a:t>
            </a:r>
            <a:endParaRPr lang="id-ID" noProof="0" dirty="0"/>
          </a:p>
        </p:txBody>
      </p:sp>
      <p:sp>
        <p:nvSpPr>
          <p:cNvPr id="5" name="Tampungan Tanggal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2CCFF-B00C-4A62-A07B-BBFC16BF2F67}" type="datetime1">
              <a:rPr lang="id-ID" noProof="0" smtClean="0"/>
              <a:t>16/12/2019</a:t>
            </a:fld>
            <a:endParaRPr lang="id-ID" noProof="0" dirty="0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9" name="Bentuk bebas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Tempat Penampung Nomor Slide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3" name="Tempat Penampung Teks Vertik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id-ID" noProof="0" dirty="0"/>
              <a:t>Edit gaya teks Master</a:t>
            </a:r>
          </a:p>
          <a:p>
            <a:pPr lvl="1" rtl="0"/>
            <a:r>
              <a:rPr lang="id-ID" noProof="0" dirty="0"/>
              <a:t>Tingkat kedua</a:t>
            </a:r>
          </a:p>
          <a:p>
            <a:pPr lvl="2" rtl="0"/>
            <a:r>
              <a:rPr lang="id-ID" noProof="0" dirty="0"/>
              <a:t>Tingkat ketiga</a:t>
            </a:r>
          </a:p>
          <a:p>
            <a:pPr lvl="3" rtl="0"/>
            <a:r>
              <a:rPr lang="id-ID" noProof="0" dirty="0"/>
              <a:t>Tingkat keempat</a:t>
            </a:r>
          </a:p>
          <a:p>
            <a:pPr lvl="4" rtl="0"/>
            <a:r>
              <a:rPr lang="id-ID" noProof="0" dirty="0"/>
              <a:t>Tingkat kelima</a:t>
            </a:r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EE4BA1-E9FE-486F-8A8E-6CCF6B3FAFF7}" type="datetime1">
              <a:rPr lang="id-ID" noProof="0" smtClean="0"/>
              <a:t>16/12/2019</a:t>
            </a:fld>
            <a:endParaRPr lang="id-ID" noProof="0" dirty="0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8" name="Bentuk bebas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Tempat Penampung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ks dan Judul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3" name="Tempat Penampung Teks Vertikal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id-ID" noProof="0" dirty="0"/>
              <a:t>Edit gaya teks Master</a:t>
            </a:r>
          </a:p>
          <a:p>
            <a:pPr lvl="1" rtl="0"/>
            <a:r>
              <a:rPr lang="id-ID" noProof="0" dirty="0"/>
              <a:t>Tingkat kedua</a:t>
            </a:r>
          </a:p>
          <a:p>
            <a:pPr lvl="2" rtl="0"/>
            <a:r>
              <a:rPr lang="id-ID" noProof="0" dirty="0"/>
              <a:t>Tingkat ketiga</a:t>
            </a:r>
          </a:p>
          <a:p>
            <a:pPr lvl="3" rtl="0"/>
            <a:r>
              <a:rPr lang="id-ID" noProof="0" dirty="0"/>
              <a:t>Tingkat keempat</a:t>
            </a:r>
          </a:p>
          <a:p>
            <a:pPr lvl="4" rtl="0"/>
            <a:r>
              <a:rPr lang="id-ID" noProof="0" dirty="0"/>
              <a:t>Tingkat kelima</a:t>
            </a:r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ADD8B-ECE0-4786-8018-8C0AA3E6E0F7}" type="datetime1">
              <a:rPr lang="id-ID" noProof="0" smtClean="0"/>
              <a:t>16/12/2019</a:t>
            </a:fld>
            <a:endParaRPr lang="id-ID" noProof="0" dirty="0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8" name="Bentuk bebas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Tempat Penampung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3" name="Tempat Penampung Konten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id-ID" noProof="0" dirty="0"/>
              <a:t>Edit gaya teks Master</a:t>
            </a:r>
          </a:p>
          <a:p>
            <a:pPr lvl="1" rtl="0"/>
            <a:r>
              <a:rPr lang="id-ID" noProof="0" dirty="0"/>
              <a:t>Tingkat kedua</a:t>
            </a:r>
          </a:p>
          <a:p>
            <a:pPr lvl="2" rtl="0"/>
            <a:r>
              <a:rPr lang="id-ID" noProof="0" dirty="0"/>
              <a:t>Tingkat ketiga</a:t>
            </a:r>
          </a:p>
          <a:p>
            <a:pPr lvl="3" rtl="0"/>
            <a:r>
              <a:rPr lang="id-ID" noProof="0" dirty="0"/>
              <a:t>Tingkat keempat</a:t>
            </a:r>
          </a:p>
          <a:p>
            <a:pPr lvl="4" rtl="0"/>
            <a:r>
              <a:rPr lang="id-ID" noProof="0" dirty="0"/>
              <a:t>Tingkat kelima</a:t>
            </a:r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55688E-B76B-472B-AFF7-39632D255EE2}" type="datetime1">
              <a:rPr lang="id-ID" noProof="0" smtClean="0"/>
              <a:t>16/12/2019</a:t>
            </a:fld>
            <a:endParaRPr lang="id-ID" noProof="0" dirty="0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8" name="Bentuk bebas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Tempat Penampung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3" name="Tempat Penampung Teks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d-ID" noProof="0" dirty="0" smtClean="0"/>
              <a:t>Edit gaya teks Master</a:t>
            </a:r>
            <a:endParaRPr lang="id-ID" noProof="0" dirty="0"/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6644EC-E18F-4C9F-AA96-ED4EDA5F49B7}" type="datetime1">
              <a:rPr lang="id-ID" noProof="0" smtClean="0"/>
              <a:t>16/12/2019</a:t>
            </a:fld>
            <a:endParaRPr lang="id-ID" noProof="0" dirty="0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9" name="Bentuk bebas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Tempat Penampung Nomor Slide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Judu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3" name="Tempat Penampung Konten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id-ID" noProof="0" dirty="0"/>
              <a:t>Edit gaya teks Master</a:t>
            </a:r>
          </a:p>
          <a:p>
            <a:pPr lvl="1" rtl="0"/>
            <a:r>
              <a:rPr lang="id-ID" noProof="0" dirty="0"/>
              <a:t>Tingkat kedua</a:t>
            </a:r>
          </a:p>
          <a:p>
            <a:pPr lvl="2" rtl="0"/>
            <a:r>
              <a:rPr lang="id-ID" noProof="0" dirty="0"/>
              <a:t>Tingkat ketiga</a:t>
            </a:r>
          </a:p>
          <a:p>
            <a:pPr lvl="3" rtl="0"/>
            <a:r>
              <a:rPr lang="id-ID" noProof="0" dirty="0"/>
              <a:t>Tingkat keempat</a:t>
            </a:r>
          </a:p>
          <a:p>
            <a:pPr lvl="4" rtl="0"/>
            <a:r>
              <a:rPr lang="id-ID" noProof="0" dirty="0"/>
              <a:t>Tingkat kelima</a:t>
            </a:r>
          </a:p>
        </p:txBody>
      </p:sp>
      <p:sp>
        <p:nvSpPr>
          <p:cNvPr id="4" name="Tempat Penampung Konten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id-ID" noProof="0" dirty="0"/>
              <a:t>Edit gaya teks Master</a:t>
            </a:r>
          </a:p>
          <a:p>
            <a:pPr lvl="1" rtl="0"/>
            <a:r>
              <a:rPr lang="id-ID" noProof="0" dirty="0"/>
              <a:t>Tingkat kedua</a:t>
            </a:r>
          </a:p>
          <a:p>
            <a:pPr lvl="2" rtl="0"/>
            <a:r>
              <a:rPr lang="id-ID" noProof="0" dirty="0"/>
              <a:t>Tingkat ketiga</a:t>
            </a:r>
          </a:p>
          <a:p>
            <a:pPr lvl="3" rtl="0"/>
            <a:r>
              <a:rPr lang="id-ID" noProof="0" dirty="0"/>
              <a:t>Tingkat keempat</a:t>
            </a:r>
          </a:p>
          <a:p>
            <a:pPr lvl="4" rtl="0"/>
            <a:r>
              <a:rPr lang="id-ID" noProof="0" dirty="0"/>
              <a:t>Tingkat kelima</a:t>
            </a:r>
          </a:p>
        </p:txBody>
      </p:sp>
      <p:sp>
        <p:nvSpPr>
          <p:cNvPr id="5" name="Tampungan Tanggal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DFE0ED-1DEA-4BDF-9872-18F53D7375C2}" type="datetime1">
              <a:rPr lang="id-ID" noProof="0" smtClean="0"/>
              <a:t>16/12/2019</a:t>
            </a:fld>
            <a:endParaRPr lang="id-ID" noProof="0" dirty="0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10" name="Bentuk bebas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Tempat Penampung Nomor Slide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Judul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3" name="Tempat Penampung Teks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d-ID" noProof="0" dirty="0" smtClean="0"/>
              <a:t>Edit gaya teks Master</a:t>
            </a:r>
            <a:endParaRPr lang="id-ID" noProof="0" dirty="0"/>
          </a:p>
        </p:txBody>
      </p:sp>
      <p:sp>
        <p:nvSpPr>
          <p:cNvPr id="4" name="Tempat Penampung Konten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id-ID" noProof="0" dirty="0"/>
              <a:t>Edit gaya teks Master</a:t>
            </a:r>
          </a:p>
          <a:p>
            <a:pPr lvl="1" rtl="0"/>
            <a:r>
              <a:rPr lang="id-ID" noProof="0" dirty="0"/>
              <a:t>Tingkat kedua</a:t>
            </a:r>
          </a:p>
          <a:p>
            <a:pPr lvl="2" rtl="0"/>
            <a:r>
              <a:rPr lang="id-ID" noProof="0" dirty="0"/>
              <a:t>Tingkat ketiga</a:t>
            </a:r>
          </a:p>
          <a:p>
            <a:pPr lvl="3" rtl="0"/>
            <a:r>
              <a:rPr lang="id-ID" noProof="0" dirty="0"/>
              <a:t>Tingkat keempat</a:t>
            </a:r>
          </a:p>
          <a:p>
            <a:pPr lvl="4" rtl="0"/>
            <a:r>
              <a:rPr lang="id-ID" noProof="0" dirty="0"/>
              <a:t>Tingkat kelima</a:t>
            </a:r>
          </a:p>
        </p:txBody>
      </p:sp>
      <p:sp>
        <p:nvSpPr>
          <p:cNvPr id="5" name="Tempat Penampung Teks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d-ID" noProof="0" dirty="0" smtClean="0"/>
              <a:t>Edit gaya teks Master</a:t>
            </a:r>
            <a:endParaRPr lang="id-ID" noProof="0" dirty="0"/>
          </a:p>
        </p:txBody>
      </p:sp>
      <p:sp>
        <p:nvSpPr>
          <p:cNvPr id="6" name="Tempat Penampung Konten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id-ID" noProof="0" dirty="0"/>
              <a:t>Edit gaya teks Master</a:t>
            </a:r>
          </a:p>
          <a:p>
            <a:pPr lvl="1" rtl="0"/>
            <a:r>
              <a:rPr lang="id-ID" noProof="0" dirty="0"/>
              <a:t>Tingkat kedua</a:t>
            </a:r>
          </a:p>
          <a:p>
            <a:pPr lvl="2" rtl="0"/>
            <a:r>
              <a:rPr lang="id-ID" noProof="0" dirty="0"/>
              <a:t>Tingkat ketiga</a:t>
            </a:r>
          </a:p>
          <a:p>
            <a:pPr lvl="3" rtl="0"/>
            <a:r>
              <a:rPr lang="id-ID" noProof="0" dirty="0"/>
              <a:t>Tingkat keempat</a:t>
            </a:r>
          </a:p>
          <a:p>
            <a:pPr lvl="4" rtl="0"/>
            <a:r>
              <a:rPr lang="id-ID" noProof="0" dirty="0"/>
              <a:t>Tingkat kelima</a:t>
            </a:r>
          </a:p>
        </p:txBody>
      </p:sp>
      <p:sp>
        <p:nvSpPr>
          <p:cNvPr id="7" name="Tampungan Tanggal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306DB2-98FE-4123-94AF-6EB0EAF773D3}" type="datetime1">
              <a:rPr lang="id-ID" noProof="0" smtClean="0"/>
              <a:t>16/12/2019</a:t>
            </a:fld>
            <a:endParaRPr lang="id-ID" noProof="0" dirty="0"/>
          </a:p>
        </p:txBody>
      </p:sp>
      <p:sp>
        <p:nvSpPr>
          <p:cNvPr id="8" name="Tampungan Ka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12" name="Bentuk bebas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Tempat Penampung Nomor Slide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3" name="Tampungan Tanggal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2C46E5-8CA8-46D6-A413-050707E656E8}" type="datetime1">
              <a:rPr lang="id-ID" noProof="0" smtClean="0"/>
              <a:t>16/12/2019</a:t>
            </a:fld>
            <a:endParaRPr lang="id-ID" noProof="0" dirty="0"/>
          </a:p>
        </p:txBody>
      </p:sp>
      <p:sp>
        <p:nvSpPr>
          <p:cNvPr id="4" name="Tampungan Ka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7" name="Bentuk bebas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Tempat Penampung Nomor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1C1075-6EFE-4909-99A9-FB9BA9686A87}" type="datetime1">
              <a:rPr lang="id-ID" noProof="0" smtClean="0"/>
              <a:t>16/12/2019</a:t>
            </a:fld>
            <a:endParaRPr lang="id-ID" noProof="0" dirty="0"/>
          </a:p>
        </p:txBody>
      </p:sp>
      <p:sp>
        <p:nvSpPr>
          <p:cNvPr id="3" name="Tampungan Ka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6" name="Bentuk bebas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Tempat Penampung Nomor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3" name="Tempat Penampung Konten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id-ID" noProof="0" dirty="0"/>
              <a:t>Edit gaya teks Master</a:t>
            </a:r>
          </a:p>
          <a:p>
            <a:pPr lvl="1" rtl="0"/>
            <a:r>
              <a:rPr lang="id-ID" noProof="0" dirty="0"/>
              <a:t>Tingkat kedua</a:t>
            </a:r>
          </a:p>
          <a:p>
            <a:pPr lvl="2" rtl="0"/>
            <a:r>
              <a:rPr lang="id-ID" noProof="0" dirty="0"/>
              <a:t>Tingkat ketiga</a:t>
            </a:r>
          </a:p>
          <a:p>
            <a:pPr lvl="3" rtl="0"/>
            <a:r>
              <a:rPr lang="id-ID" noProof="0" dirty="0"/>
              <a:t>Tingkat keempat</a:t>
            </a:r>
          </a:p>
          <a:p>
            <a:pPr lvl="4" rtl="0"/>
            <a:r>
              <a:rPr lang="id-ID" noProof="0" dirty="0"/>
              <a:t>Tingkat kelima</a:t>
            </a:r>
          </a:p>
        </p:txBody>
      </p:sp>
      <p:sp>
        <p:nvSpPr>
          <p:cNvPr id="4" name="Tempat Penampung Teks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d-ID" noProof="0" dirty="0" smtClean="0"/>
              <a:t>Edit gaya teks Master</a:t>
            </a:r>
            <a:endParaRPr lang="id-ID" noProof="0" dirty="0"/>
          </a:p>
        </p:txBody>
      </p:sp>
      <p:sp>
        <p:nvSpPr>
          <p:cNvPr id="5" name="Tampungan Tanggal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848D05-204C-4177-A7F8-2DA246E5DAF5}" type="datetime1">
              <a:rPr lang="id-ID" noProof="0" smtClean="0"/>
              <a:t>16/12/2019</a:t>
            </a:fld>
            <a:endParaRPr lang="id-ID" noProof="0" dirty="0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9" name="Bentuk bebas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Tempat Penampung Nomor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3" name="Tempat Penampung Gamba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d-ID" noProof="0" dirty="0" smtClean="0"/>
              <a:t>Klik ikon untuk menambahkan gambar</a:t>
            </a:r>
            <a:endParaRPr lang="id-ID" noProof="0" dirty="0"/>
          </a:p>
        </p:txBody>
      </p:sp>
      <p:sp>
        <p:nvSpPr>
          <p:cNvPr id="4" name="Tempat Penampung Teks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d-ID" noProof="0" dirty="0" smtClean="0"/>
              <a:t>Edit gaya teks Master</a:t>
            </a:r>
            <a:endParaRPr lang="id-ID" noProof="0" dirty="0"/>
          </a:p>
        </p:txBody>
      </p:sp>
      <p:sp>
        <p:nvSpPr>
          <p:cNvPr id="5" name="Tampungan Tanggal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CAD5FD-17E2-44E4-9D42-E9BE9F6AED89}" type="datetime1">
              <a:rPr lang="id-ID" noProof="0" smtClean="0"/>
              <a:t>16/12/2019</a:t>
            </a:fld>
            <a:endParaRPr lang="id-ID" noProof="0" dirty="0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9" name="Bentuk bebas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Tempat Penampung Nomor Slide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Bentuk bebas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Bentuk bebas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Bentuk bebas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Bentuk bebas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Bentuk bebas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Bentuk bebas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Bentuk bebas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Bentuk bebas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Bentuk bebas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Bentuk bebas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Bentuk bebas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Bentuk bebas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Bentuk bebas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Bentuk bebas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Bentuk bebas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Bentuk bebas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Bentuk bebas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Bentuk bebas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Bentuk bebas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Bentuk bebas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Bentuk bebas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Bentuk bebas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Bentuk bebas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Bentuk bebas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Persegi panjang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mpat Penampung Judul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3" name="Tempat Penampung Teks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d-ID" noProof="0" dirty="0" smtClean="0"/>
              <a:t>Edit gaya teks Master</a:t>
            </a:r>
          </a:p>
          <a:p>
            <a:pPr lvl="1" rtl="0"/>
            <a:r>
              <a:rPr lang="id-ID" noProof="0" dirty="0" smtClean="0"/>
              <a:t>Tingkat kedua</a:t>
            </a:r>
          </a:p>
          <a:p>
            <a:pPr lvl="2" rtl="0"/>
            <a:r>
              <a:rPr lang="id-ID" noProof="0" dirty="0" smtClean="0"/>
              <a:t>Tingkat ketiga</a:t>
            </a:r>
          </a:p>
          <a:p>
            <a:pPr lvl="3" rtl="0"/>
            <a:r>
              <a:rPr lang="id-ID" noProof="0" dirty="0" smtClean="0"/>
              <a:t>Tingkat keempat</a:t>
            </a:r>
          </a:p>
          <a:p>
            <a:pPr lvl="4" rtl="0"/>
            <a:r>
              <a:rPr lang="id-ID" noProof="0" dirty="0" smtClean="0"/>
              <a:t>Tingkat kelima</a:t>
            </a:r>
            <a:endParaRPr lang="id-ID" noProof="0" dirty="0"/>
          </a:p>
        </p:txBody>
      </p:sp>
      <p:sp>
        <p:nvSpPr>
          <p:cNvPr id="4" name="Tampungan Tanggal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2498179-8472-4759-B881-F75BF7A9A7A1}" type="datetime1">
              <a:rPr lang="id-ID" noProof="0" smtClean="0"/>
              <a:t>16/12/2019</a:t>
            </a:fld>
            <a:endParaRPr lang="id-ID" noProof="0" dirty="0"/>
          </a:p>
        </p:txBody>
      </p:sp>
      <p:sp>
        <p:nvSpPr>
          <p:cNvPr id="5" name="Tampungan Kaki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d-ID" noProof="0" dirty="0"/>
          </a:p>
        </p:txBody>
      </p:sp>
      <p:sp>
        <p:nvSpPr>
          <p:cNvPr id="6" name="Tempat Penampung Nomor Slide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id-ID" noProof="0" smtClean="0"/>
              <a:pPr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8.jpg"/><Relationship Id="rId10" Type="http://schemas.microsoft.com/office/2007/relationships/diagramDrawing" Target="../diagrams/drawing2.xml"/><Relationship Id="rId4" Type="http://schemas.openxmlformats.org/officeDocument/2006/relationships/image" Target="../media/image7.jp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Persegi panjang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 dirty="0"/>
          </a:p>
        </p:txBody>
      </p:sp>
      <p:pic>
        <p:nvPicPr>
          <p:cNvPr id="5" name="Gambar 4" descr="titik terang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Judul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id-ID" dirty="0" smtClean="0"/>
              <a:t>Desain Utas Rencana Acara</a:t>
            </a:r>
            <a:endParaRPr lang="id-ID" dirty="0"/>
          </a:p>
        </p:txBody>
      </p:sp>
      <p:sp>
        <p:nvSpPr>
          <p:cNvPr id="13" name="Subjudul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endParaRPr lang="id-ID" dirty="0"/>
          </a:p>
        </p:txBody>
      </p:sp>
      <p:grpSp>
        <p:nvGrpSpPr>
          <p:cNvPr id="20" name="Gr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Bentuk bebas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Bentuk bebas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Bentuk bebas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Bentuk bebas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Bentuk bebas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Bentuk bebas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Bentuk bebas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Bentuk bebas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Bentuk bebas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Bentuk bebas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Bentuk bebas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Bentuk bebas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Bentuk bebas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Bentuk bebas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Bentuk bebas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Bentuk bebas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Bentuk bebas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Bentuk bebas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Bentuk bebas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Bentuk bebas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Bentuk bebas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Bentuk bebas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Bentuk bebas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Bentuk bebas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Persegi panjang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Bentuk bebas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Persegi panjang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id-ID" dirty="0"/>
          </a:p>
        </p:txBody>
      </p:sp>
      <p:pic>
        <p:nvPicPr>
          <p:cNvPr id="13" name="Gambar 12" descr="titik terang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Judul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id-ID" dirty="0" smtClean="0"/>
              <a:t>Perencanaan Pesta</a:t>
            </a:r>
            <a:endParaRPr lang="id-ID" dirty="0"/>
          </a:p>
        </p:txBody>
      </p:sp>
      <p:grpSp>
        <p:nvGrpSpPr>
          <p:cNvPr id="35" name="Grup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Bentuk bebas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Bentuk bebas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Bentuk bebas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Bentuk bebas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Bentuk bebas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Bentuk bebas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Bentuk bebas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Bentuk bebas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Bentuk bebas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Bentuk bebas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Bentuk bebas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Bentuk bebas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up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Bentuk bebas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Bentuk bebas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Bentuk bebas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Bentuk bebas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Bentuk bebas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Bentuk bebas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Bentuk bebas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Bentuk bebas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Bentuk bebas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Bentuk bebas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Bentuk bebas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Bentuk bebas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Persegi panjang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Bentuk bebas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2" name="Tempat Penampung Konten 2" descr="Grafik SmartArt Ikon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734961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ambar 6" descr="bunga">
            <a:extLst>
              <a:ext uri="{FF2B5EF4-FFF2-40B4-BE49-F238E27FC236}">
                <a16:creationId xmlns:a16="http://schemas.microsoft.com/office/drawing/2014/main" id="{BCA9472B-BE73-494A-9A61-CF6F6D4EF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4" b="-1356"/>
          <a:stretch/>
        </p:blipFill>
        <p:spPr>
          <a:xfrm>
            <a:off x="8523931" y="4639896"/>
            <a:ext cx="3668069" cy="2254042"/>
          </a:xfrm>
          <a:prstGeom prst="rect">
            <a:avLst/>
          </a:prstGeom>
        </p:spPr>
      </p:pic>
      <p:pic>
        <p:nvPicPr>
          <p:cNvPr id="8" name="Gambar 7" descr="hadiah">
            <a:extLst>
              <a:ext uri="{FF2B5EF4-FFF2-40B4-BE49-F238E27FC236}">
                <a16:creationId xmlns:a16="http://schemas.microsoft.com/office/drawing/2014/main" id="{0CE71C86-5256-F346-852E-D64FDD48D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26"/>
          <a:stretch/>
        </p:blipFill>
        <p:spPr>
          <a:xfrm>
            <a:off x="8523929" y="2272021"/>
            <a:ext cx="3668071" cy="2358699"/>
          </a:xfrm>
          <a:prstGeom prst="rect">
            <a:avLst/>
          </a:prstGeom>
        </p:spPr>
      </p:pic>
      <p:pic>
        <p:nvPicPr>
          <p:cNvPr id="9" name="Gambar 8">
            <a:extLst>
              <a:ext uri="{FF2B5EF4-FFF2-40B4-BE49-F238E27FC236}">
                <a16:creationId xmlns:a16="http://schemas.microsoft.com/office/drawing/2014/main" id="{0DD27FA4-E917-1A4B-90B7-6F7401ABD9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106" b="16016"/>
          <a:stretch/>
        </p:blipFill>
        <p:spPr>
          <a:xfrm>
            <a:off x="8523927" y="8803"/>
            <a:ext cx="3668072" cy="2263218"/>
          </a:xfrm>
          <a:prstGeom prst="rect">
            <a:avLst/>
          </a:prstGeom>
        </p:spPr>
      </p:pic>
      <p:sp>
        <p:nvSpPr>
          <p:cNvPr id="2" name="Judul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id-ID" dirty="0" smtClean="0"/>
              <a:t>Komite Pesta</a:t>
            </a:r>
            <a:endParaRPr lang="id-ID" dirty="0"/>
          </a:p>
        </p:txBody>
      </p:sp>
      <p:graphicFrame>
        <p:nvGraphicFramePr>
          <p:cNvPr id="5" name="Tempat Penampung Konten 2" descr="Grafik SmartArt Daftar Ikon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556674"/>
              </p:ext>
            </p:extLst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Persegi panjang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d-ID" dirty="0"/>
          </a:p>
        </p:txBody>
      </p:sp>
      <p:pic>
        <p:nvPicPr>
          <p:cNvPr id="5" name="Gambar 4" descr="titik terang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Judul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id-ID" dirty="0" smtClean="0"/>
              <a:t>Terima kasih</a:t>
            </a:r>
            <a:endParaRPr lang="id-ID" dirty="0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id-ID" dirty="0" smtClean="0"/>
              <a:t>seseorang@contoh.com</a:t>
            </a:r>
            <a:endParaRPr lang="id-ID" dirty="0"/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Bentuk bebas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Bentuk bebas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Bentuk bebas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Bentuk bebas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Bentuk bebas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Bentuk bebas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Bentuk bebas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Bentuk bebas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Bentuk bebas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Bentuk bebas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Bentuk bebas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Bentuk bebas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up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Bentuk bebas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Bentuk bebas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Bentuk bebas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Bentuk bebas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Bentuk bebas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Bentuk bebas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Bentuk bebas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Bentuk bebas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Bentuk bebas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Bentuk bebas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Bentuk bebas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Bentuk bebas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Persegi panjang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Bentuk bebas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Utas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D4FFEA-493F-460C-97C1-FF173D8BC1D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72701D7-F9FA-4FAE-8F84-481F7343B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B5B414-9A6F-48B8-AEAD-BF88A75918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PresentationFormat>Layar Lebar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 Dipakai</vt:lpstr>
      </vt:variant>
      <vt:variant>
        <vt:i4>4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Utas</vt:lpstr>
      <vt:lpstr>Desain Utas Rencana Acara</vt:lpstr>
      <vt:lpstr>Perencanaan Pesta</vt:lpstr>
      <vt:lpstr>Komite Pesta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2019-05-13T11:55:26Z</dcterms:created>
  <dcterms:modified xsi:type="dcterms:W3CDTF">2019-12-17T06:05:47Z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