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id-id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id-id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id-id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/>
              <a:t>Fare clic per modificare gli stili del testo dello schema</a:t>
            </a:r>
          </a:p>
          <a:p>
            <a:pPr lvl="1" rtl="0"/>
            <a:r>
              <a:rPr lang="id-id"/>
              <a:t>Secondo livello</a:t>
            </a:r>
          </a:p>
          <a:p>
            <a:pPr lvl="2" rtl="0"/>
            <a:r>
              <a:rPr lang="id-id"/>
              <a:t>Terzo livello</a:t>
            </a:r>
          </a:p>
          <a:p>
            <a:pPr lvl="3" rtl="0"/>
            <a:r>
              <a:rPr lang="id-id"/>
              <a:t>Quarto livello</a:t>
            </a:r>
          </a:p>
          <a:p>
            <a:pPr lvl="4" rtl="0"/>
            <a:r>
              <a:rPr lang="id-id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 cara baru </a:t>
            </a:r>
          </a:p>
          <a:p>
            <a:pPr rtl="0"/>
            <a:r>
              <a:rPr lang="id-id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untuk bekerja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di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Bekerja sama dengan siapa saja, di mana saja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Simpan ke awan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Menyimpan file ke awan memungkinkan Anda mengaksesnya dari mana saja dan mempermudah proses berbagi dengan tim.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214865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Berbagi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Dengan sekali klik pada tombol, 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undang orang lain dengan cepat 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untuk mengedit atau menampilkan dokumen.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id-id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Bekerja bersama secara real-time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id-id" sz="1100">
                <a:latin typeface="Segoe Pro Display" charset="0"/>
                <a:ea typeface="Segoe Pro Display" charset="0"/>
                <a:cs typeface="Segoe Pro Display" charset="0"/>
              </a:rPr>
              <a:t>Tulis bersama dokumen secara real-time, dan lihat perubahan orang lain langsung saat dibuat.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Sampaikan atau terima ide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Lacak perubahan dan bagikan pemikiran Anda</a:t>
            </a:r>
          </a:p>
          <a:p>
            <a:pPr rtl="0"/>
            <a:r>
              <a:rPr lang="id-id" sz="1100" dirty="0">
                <a:latin typeface="Segoe Pro Display" charset="0"/>
                <a:ea typeface="Segoe Pro Display" charset="0"/>
                <a:cs typeface="Segoe Pro Display" charset="0"/>
              </a:rPr>
              <a:t>dalam komentar. Semua orang dapat bergabung dalam percakapan dan selalu mengikuti perubahan.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id-id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Tak perlu berkerumun mengelilingi satu komputer atau saling mengirim file berkali-kali. Anda dapat mengedit salinan dokumen yang sama, bahkan secara real-time.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Dengarkan konten Anda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5310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099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Baca dengan Lantang di Word memungkinkan Anda mendengarkan dokumen dengan setiap yang kata disorot.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d-id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Ubah kecepatan membaca dan suara narator.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14734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85098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id-id" sz="1200" dirty="0">
                <a:solidFill>
                  <a:schemeClr val="bg1"/>
                </a:solidFill>
              </a:rPr>
              <a:t>Baca dengan Lantang adalah salah satu Alat Pembelajaran Word untuk membantu pengguna dengan disleksia dan disgrafia, namun juga dapat membantu melatih kemampuan membaca semua orang.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id-id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Terjemahkan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54882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Singkirkan masalah perbedaan bahasa. Baca dokumen dalam bahasa Anda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atau terjemahkan ke bahasa pembaca tanpa keluar dari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Gunakan Penerjemah untuk mencari serta mempelajari arti kata dan frasa dalam bahasa lain.</a:t>
            </a:r>
            <a:endParaRPr lang="id-id" sz="12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117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Terjemahkan teks yang dipilih atau seluruh dokumen ke dalam </a:t>
            </a:r>
          </a:p>
          <a:p>
            <a:pPr rtl="0"/>
            <a:r>
              <a:rPr lang="id-id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id-id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bahasa.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id-id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Terlalu sibuk untuk duduk dan membaca? Dengarkan saja.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Dictate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869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Mengetik dapat memakan banyak waktu. Menulis email, menyusun dokumen, mengapa tidak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mengetik dengan suara, tanpa menggunakan tangan? Ketik, edit, dan format dokumen dengan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berbicara di Word. Semua yang Anda katakan akan menjadi teks.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id-id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Saya dapat</a:t>
            </a:r>
            <a:br>
              <a:rPr lang="en-US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id-id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mengetik</a:t>
            </a:r>
            <a:endParaRPr lang="en-US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ctr" rtl="0"/>
            <a:r>
              <a:rPr lang="id-id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suara saya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id-id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Koreksi selagi Anda mengetik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55308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500" dirty="0">
                <a:latin typeface="Segoe Pro Display" charset="0"/>
                <a:ea typeface="Segoe Pro Display" charset="0"/>
                <a:cs typeface="Segoe Pro Display" charset="0"/>
              </a:rPr>
              <a:t>Tulis dengan lebih percaya diri di Word, karena Editor akan membantu Anda.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7" y="5195997"/>
            <a:ext cx="6611425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762388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d-id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Editor memeriksa ejaan dan tata bahasa, serta menawarkan saran gaya untuk membantu menyempurnakan tulisan Anda.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id-id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167" y="1008749"/>
            <a:ext cx="4377072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428056"/>
            <a:ext cx="3677647" cy="646331"/>
            <a:chOff x="-4315822" y="16374882"/>
            <a:chExt cx="3677647" cy="646331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411769"/>
              <a:ext cx="3677647" cy="562963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374882"/>
              <a:ext cx="3475807" cy="64633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id-id" sz="1200" dirty="0">
                  <a:solidFill>
                    <a:schemeClr val="bg1"/>
                  </a:solidFill>
                </a:rPr>
                <a:t>Dictate adalah add-in untuk Word, Outlook, dan PowerPoint. Dictate menambahkan tab 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rtl="0"/>
              <a:r>
                <a:rPr lang="id-id" sz="1200" dirty="0">
                  <a:solidFill>
                    <a:schemeClr val="bg1"/>
                  </a:solidFill>
                </a:rPr>
                <a:t>Pendiktean ke pita.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d-id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889970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Lihat tips, video, bantuan, dan pelatihan selengkapnya</a:t>
            </a:r>
          </a:p>
        </p:txBody>
      </p:sp>
      <p:sp>
        <p:nvSpPr>
          <p:cNvPr id="6" name="Rettangolo 5"/>
          <p:cNvSpPr/>
          <p:nvPr/>
        </p:nvSpPr>
        <p:spPr>
          <a:xfrm>
            <a:off x="701191" y="1300237"/>
            <a:ext cx="638983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Kunjungi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889970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d-id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Pengalaman ini tersedia di Word 2016 </a:t>
            </a:r>
          </a:p>
          <a:p>
            <a:pPr algn="ctr" rtl="0"/>
            <a:r>
              <a:rPr lang="id-id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desktop dan Word di Office 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386</Words>
  <PresentationFormat>Custom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2017-09-20T09:03:22Z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