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6489" autoAdjust="0"/>
  </p:normalViewPr>
  <p:slideViewPr>
    <p:cSldViewPr>
      <p:cViewPr varScale="1">
        <p:scale>
          <a:sx n="118" d="100"/>
          <a:sy n="118" d="100"/>
        </p:scale>
        <p:origin x="5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02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d-ID" dirty="0"/>
          </a:p>
        </p:txBody>
      </p:sp>
      <p:sp>
        <p:nvSpPr>
          <p:cNvPr id="3" name="Placeholder Tanggal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DF6C588-9C07-45A4-971E-91951A5B0DE1}" type="datetime1">
              <a:rPr lang="id-ID" smtClean="0"/>
              <a:t>28/06/2017</a:t>
            </a:fld>
            <a:endParaRPr lang="id-ID" dirty="0"/>
          </a:p>
        </p:txBody>
      </p:sp>
      <p:sp>
        <p:nvSpPr>
          <p:cNvPr id="4" name="Placeholder Foo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d-ID" dirty="0"/>
          </a:p>
        </p:txBody>
      </p:sp>
      <p:sp>
        <p:nvSpPr>
          <p:cNvPr id="5" name="Placeholder Nomor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id-ID"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d-ID" noProof="0" dirty="0"/>
          </a:p>
        </p:txBody>
      </p:sp>
      <p:sp>
        <p:nvSpPr>
          <p:cNvPr id="3" name="Placeholder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98A94AC-F337-47E1-87BC-A0A7512DBB14}" type="datetime1">
              <a:rPr lang="id-ID" noProof="0" smtClean="0"/>
              <a:t>28/06/2017</a:t>
            </a:fld>
            <a:endParaRPr lang="id-ID" noProof="0" dirty="0"/>
          </a:p>
        </p:txBody>
      </p:sp>
      <p:sp>
        <p:nvSpPr>
          <p:cNvPr id="4" name="Placeholder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d-ID" noProof="0" dirty="0"/>
          </a:p>
        </p:txBody>
      </p:sp>
      <p:sp>
        <p:nvSpPr>
          <p:cNvPr id="5" name="Placeholder Catatan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d-ID" noProof="0" dirty="0"/>
              <a:t>Klik untuk mengedit gaya teks Master</a:t>
            </a:r>
          </a:p>
          <a:p>
            <a:pPr lvl="1" rtl="0"/>
            <a:r>
              <a:rPr lang="id-ID" noProof="0" dirty="0"/>
              <a:t>Tingkat kedua</a:t>
            </a:r>
          </a:p>
          <a:p>
            <a:pPr lvl="2" rtl="0"/>
            <a:r>
              <a:rPr lang="id-ID" noProof="0" dirty="0"/>
              <a:t>Tingkat ketiga</a:t>
            </a:r>
          </a:p>
          <a:p>
            <a:pPr lvl="3" rtl="0"/>
            <a:r>
              <a:rPr lang="id-ID" noProof="0" dirty="0"/>
              <a:t>Tingkat keempat</a:t>
            </a:r>
          </a:p>
          <a:p>
            <a:pPr lvl="4" rtl="0"/>
            <a:r>
              <a:rPr lang="id-ID" noProof="0" dirty="0"/>
              <a:t>Tingkat kelima</a:t>
            </a:r>
          </a:p>
        </p:txBody>
      </p:sp>
      <p:sp>
        <p:nvSpPr>
          <p:cNvPr id="6" name="Placeholder Foo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d-ID" noProof="0" dirty="0"/>
          </a:p>
        </p:txBody>
      </p:sp>
      <p:sp>
        <p:nvSpPr>
          <p:cNvPr id="7" name="Placeholder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id-ID" noProof="0"/>
              <a:t>‹#›</a:t>
            </a:fld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ceholder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Placeholder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d-ID" smtClean="0"/>
              <a:t>1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25450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ceholder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Placeholder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d-ID" smtClean="0"/>
              <a:t>10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70000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ceholder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Placeholder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d-ID" smtClean="0"/>
              <a:t>11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49675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ceholder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Placeholder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d-ID" smtClean="0"/>
              <a:t>12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54180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ceholder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Placeholder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d-ID" smtClean="0"/>
              <a:t>2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05761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ceholder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Placeholder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d-ID" smtClean="0"/>
              <a:t>3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66792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ceholder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Placeholder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d-ID" smtClean="0"/>
              <a:t>4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00508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ceholder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Placeholder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d-ID" smtClean="0"/>
              <a:t>5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46999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ceholder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Placeholder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d-ID" smtClean="0"/>
              <a:t>6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63032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ceholder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Placeholder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id-ID" dirty="0" smtClean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15528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ceholder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Placeholder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d-ID" smtClean="0"/>
              <a:t>8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05771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ceholder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Placeholder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d-ID" smtClean="0"/>
              <a:t>9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73760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Janu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Konektor Lurus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Konektor Lurus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Konektor Lurus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Konektor Lurus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Konektor Lurus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Konektor Lurus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Konektor Lurus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Konektor Lurus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Konektor Lurus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Konektor Lurus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Konektor Lurus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Konektor Lurus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Konektor Lurus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Konektor Lurus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Konektor Lurus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Konektor Lurus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Konektor Lurus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Konektor Lurus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Konektor Lurus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Konektor Lurus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Konektor Lurus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Konektor Lurus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Konektor Lurus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Konektor Lurus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Konektor Lurus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Konektor Lurus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Konektor Lurus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Konektor Lurus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Konektor Lurus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Konektor Lurus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Konektor Lurus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Konektor Lurus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Konektor Lurus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Konektor Lurus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Konektor Lurus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Konektor Lurus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Konektor Lurus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Konektor Lurus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Konektor Lurus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Konektor Lurus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Konektor Lurus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Konektor Lurus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Konektor Lurus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Konektor Lurus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Konektor Lurus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Konektor Lurus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Konektor Lurus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Konektor Lurus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Konektor Lurus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Konektor Lurus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Konektor Lurus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Konektor Lurus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Konektor Lurus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Konektor Lurus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Konektor Lurus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Konektor Lurus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Kotak Teks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id-ID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Kotak Teks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27</a:t>
            </a:r>
          </a:p>
        </p:txBody>
      </p:sp>
      <p:sp>
        <p:nvSpPr>
          <p:cNvPr id="99" name="Kotak Teks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28</a:t>
            </a:r>
          </a:p>
        </p:txBody>
      </p:sp>
      <p:sp>
        <p:nvSpPr>
          <p:cNvPr id="100" name="Kotak Teks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29</a:t>
            </a:r>
          </a:p>
        </p:txBody>
      </p:sp>
      <p:sp>
        <p:nvSpPr>
          <p:cNvPr id="101" name="Kotak Teks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 smtClean="0"/>
              <a:t>30 </a:t>
            </a:r>
            <a:endParaRPr lang="id-ID" noProof="0" dirty="0"/>
          </a:p>
        </p:txBody>
      </p:sp>
      <p:sp>
        <p:nvSpPr>
          <p:cNvPr id="102" name="Kotak Teks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kern="1200" spc="-50" noProof="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| 01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ampungan Gamba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12" name="Tampungan Gamba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3" name="Placeholder Tanggal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9428BFE0-8C5A-4C3F-BF2E-41F67C916BA8}" type="datetime1">
              <a:rPr lang="id-ID" noProof="0" smtClean="0"/>
              <a:t>28/06/2017</a:t>
            </a:fld>
            <a:endParaRPr lang="id-ID" noProof="0" dirty="0"/>
          </a:p>
        </p:txBody>
      </p:sp>
      <p:sp>
        <p:nvSpPr>
          <p:cNvPr id="4" name="Placeholder Foot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 dirty="0"/>
          </a:p>
        </p:txBody>
      </p:sp>
      <p:sp>
        <p:nvSpPr>
          <p:cNvPr id="5" name="Placeholder Nomor Slide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id-ID" noProof="0"/>
              <a:t>‹#›</a:t>
            </a:fld>
            <a:endParaRPr lang="id-ID" noProof="0" dirty="0"/>
          </a:p>
        </p:txBody>
      </p:sp>
      <p:sp>
        <p:nvSpPr>
          <p:cNvPr id="139" name="Placeholder Teks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/>
              <a:t>Klik untuk menambahkan teks</a:t>
            </a:r>
          </a:p>
        </p:txBody>
      </p:sp>
      <p:sp>
        <p:nvSpPr>
          <p:cNvPr id="180" name="Kotak Te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Kotak Te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Kotak Te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Kotak Te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Kotak Te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 | 08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Kotak Te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Kotak Te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Kotak Te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Kotak Te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Kotak Te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Kotak Te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 | 15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Kotak Te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Kotak Te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31" name="Kotak Te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Kotak Te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Kotak Te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4" name="Kotak Te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 | 22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Kotak Te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Kotak Te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Kotak Te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Kotak Te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Kotak Te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Kotak Te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 | 29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Kotak Te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30 </a:t>
            </a:r>
          </a:p>
        </p:txBody>
      </p:sp>
      <p:sp>
        <p:nvSpPr>
          <p:cNvPr id="246" name="Kotak Te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31</a:t>
            </a:r>
          </a:p>
        </p:txBody>
      </p:sp>
      <p:sp>
        <p:nvSpPr>
          <p:cNvPr id="247" name="Kotak Te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Kotak Te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Kotak Te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Kotak Teks 249"/>
          <p:cNvSpPr txBox="1"/>
          <p:nvPr userDrawn="1"/>
        </p:nvSpPr>
        <p:spPr>
          <a:xfrm>
            <a:off x="7973568" y="563375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04 | 05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laceholder Teks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6" name="Placeholder Teks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7" name="Placeholder Teks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8" name="Placeholder Teks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0" name="Placeholder Teks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1" name="Placeholder Teks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2" name="Placeholder Teks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3" name="Placeholder Teks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4" name="Placeholder Teks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5" name="Placeholder Teks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7" name="Placeholder Teks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8" name="Placeholder Teks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9" name="Placeholder Teks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0" name="Placeholder Teks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1" name="Placeholder Teks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2" name="Placeholder Teks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4" name="Placeholder Teks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5" name="Placeholder Teks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6" name="Placeholder Teks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7" name="Placeholder Teks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8" name="Placeholder Teks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9" name="Placeholder Teks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1" name="Placeholder Teks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2" name="Placeholder Teks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3" name="Placeholder Teks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4" name="Placeholder Teks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5" name="Placeholder Teks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6" name="Placeholder Teks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8" name="Placeholder Teks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9" name="Placeholder Teks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0" name="Placeholder Teks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1" name="Placeholder Teks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2" name="Placeholder Teks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3" name="Placeholder Teks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5" name="Placeholder Teks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7" name="Kotak Te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Kotak Te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SEL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Kotak Te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RAB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Kotak Te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KAM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Kotak Te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JUM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Kotak Te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SAB | MIN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Judu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</a:p>
        </p:txBody>
      </p:sp>
      <p:sp>
        <p:nvSpPr>
          <p:cNvPr id="195" name="Judu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spc="150" noProof="0" dirty="0" smtClean="0">
                <a:solidFill>
                  <a:schemeClr val="accent1"/>
                </a:solidFill>
              </a:rPr>
              <a:t>JANUARI</a:t>
            </a:r>
            <a:endParaRPr lang="id-ID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Okt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Konektor Lurus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Konektor Lurus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Konektor Lurus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Konektor Lurus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Konektor Lurus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Konektor Lurus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Konektor Lurus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Konektor Lurus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Konektor Lurus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Konektor Lurus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Konektor Lurus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Konektor Lurus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Konektor Lurus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Konektor Lurus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Konektor Lurus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Konektor Lurus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Konektor Lurus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Konektor Lurus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Konektor Lurus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Konektor Lurus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Konektor Lurus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Konektor Lurus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Konektor Lurus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Konektor Lurus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Konektor Lurus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Konektor Lurus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Konektor Lurus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Konektor Lurus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Konektor Lurus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Konektor Lurus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Konektor Lurus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Konektor Lurus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Konektor Lurus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Konektor Lurus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Konektor Lurus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Konektor Lurus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Konektor Lurus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Konektor Lurus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Konektor Lurus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Konektor Lurus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Konektor Lurus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Konektor Lurus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Konektor Lurus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Konektor Lurus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Konektor Lurus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Konektor Lurus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Konektor Lurus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Konektor Lurus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Konektor Lurus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Konektor Lurus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Konektor Lurus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Konektor Lurus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Konektor Lurus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Konektor Lurus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Konektor Lurus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Konektor Lurus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ampungan Gamba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12" name="Tampungan Gamba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3" name="Placeholder Tanggal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DECC66E7-E306-4DB5-B26F-7CC503C6DA95}" type="datetime1">
              <a:rPr lang="id-ID" noProof="0" smtClean="0"/>
              <a:t>28/06/2017</a:t>
            </a:fld>
            <a:endParaRPr lang="id-ID" noProof="0" dirty="0"/>
          </a:p>
        </p:txBody>
      </p:sp>
      <p:sp>
        <p:nvSpPr>
          <p:cNvPr id="4" name="Placeholder Foot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 dirty="0"/>
          </a:p>
        </p:txBody>
      </p:sp>
      <p:sp>
        <p:nvSpPr>
          <p:cNvPr id="5" name="Placeholder Nomor Slide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id-ID" noProof="0"/>
              <a:t>‹#›</a:t>
            </a:fld>
            <a:endParaRPr lang="id-ID" noProof="0" dirty="0"/>
          </a:p>
        </p:txBody>
      </p:sp>
      <p:sp>
        <p:nvSpPr>
          <p:cNvPr id="139" name="Placeholder Teks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0" name="Kotak Te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81" name="Kotak Te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Kotak Te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83" name="Kotak Te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5" name="Kotak Te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 | 08</a:t>
            </a:r>
          </a:p>
        </p:txBody>
      </p:sp>
      <p:sp>
        <p:nvSpPr>
          <p:cNvPr id="222" name="Kotak Te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223" name="Kotak Te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224" name="Kotak Te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225" name="Kotak Te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226" name="Kotak Te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7" name="Kotak Te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 | 15</a:t>
            </a:r>
          </a:p>
        </p:txBody>
      </p:sp>
      <p:sp>
        <p:nvSpPr>
          <p:cNvPr id="229" name="Kotak Te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30" name="Kotak Te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31" name="Kotak Te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32" name="Kotak Te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3" name="Kotak Te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4" name="Kotak Te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 | 22</a:t>
            </a:r>
          </a:p>
        </p:txBody>
      </p:sp>
      <p:sp>
        <p:nvSpPr>
          <p:cNvPr id="237" name="Kotak Te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8" name="Kotak Te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9" name="Kotak Te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40" name="Kotak Te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41" name="Kotak Te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42" name="Kotak Te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 | 29</a:t>
            </a:r>
          </a:p>
        </p:txBody>
      </p:sp>
      <p:sp>
        <p:nvSpPr>
          <p:cNvPr id="245" name="Kotak Te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 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Kotak Te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31</a:t>
            </a:r>
          </a:p>
        </p:txBody>
      </p:sp>
      <p:sp>
        <p:nvSpPr>
          <p:cNvPr id="247" name="Kotak Te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248" name="Kotak Te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sp>
        <p:nvSpPr>
          <p:cNvPr id="249" name="Kotak Te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50" name="Kotak Te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04 | 05</a:t>
            </a:r>
          </a:p>
        </p:txBody>
      </p:sp>
      <p:sp>
        <p:nvSpPr>
          <p:cNvPr id="255" name="Placeholder Teks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6" name="Placeholder Teks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7" name="Placeholder Teks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8" name="Placeholder Teks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0" name="Placeholder Teks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1" name="Placeholder Teks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2" name="Placeholder Teks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3" name="Placeholder Teks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4" name="Placeholder Teks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5" name="Placeholder Teks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7" name="Placeholder Teks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8" name="Placeholder Teks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9" name="Placeholder Teks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0" name="Placeholder Teks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1" name="Placeholder Teks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2" name="Placeholder Teks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4" name="Placeholder Teks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5" name="Placeholder Teks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6" name="Placeholder Teks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7" name="Placeholder Teks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8" name="Placeholder Teks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9" name="Placeholder Teks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1" name="Placeholder Teks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2" name="Placeholder Teks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3" name="Placeholder Teks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4" name="Placeholder Teks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5" name="Placeholder Teks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6" name="Placeholder Teks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8" name="Placeholder Teks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9" name="Placeholder Teks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0" name="Placeholder Teks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1" name="Placeholder Teks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2" name="Placeholder Teks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3" name="Placeholder Teks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5" name="Placeholder Teks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7" name="Kotak Te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Kotak Te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SEL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Kotak Te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RAB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Kotak Te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KAM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Kotak Te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JUM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Kotak Te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SAB | MIN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Judu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id-ID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Judu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spc="150" noProof="0" dirty="0" smtClean="0">
                <a:solidFill>
                  <a:schemeClr val="accent1"/>
                </a:solidFill>
              </a:rPr>
              <a:t>OKTOBER</a:t>
            </a:r>
            <a:endParaRPr lang="id-ID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60" name="Kotak Teks 159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25</a:t>
            </a:r>
          </a:p>
        </p:txBody>
      </p:sp>
      <p:sp>
        <p:nvSpPr>
          <p:cNvPr id="161" name="Kotak Teks 160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26</a:t>
            </a:r>
          </a:p>
        </p:txBody>
      </p:sp>
      <p:sp>
        <p:nvSpPr>
          <p:cNvPr id="162" name="Kotak Teks 161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27</a:t>
            </a:r>
          </a:p>
        </p:txBody>
      </p:sp>
      <p:sp>
        <p:nvSpPr>
          <p:cNvPr id="163" name="Kotak Teks 162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28</a:t>
            </a:r>
          </a:p>
        </p:txBody>
      </p:sp>
      <p:sp>
        <p:nvSpPr>
          <p:cNvPr id="164" name="Kotak Teks 163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29</a:t>
            </a:r>
          </a:p>
        </p:txBody>
      </p:sp>
      <p:sp>
        <p:nvSpPr>
          <p:cNvPr id="165" name="Kotak Teks 164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30 </a:t>
            </a:r>
            <a:r>
              <a:rPr lang="id-ID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| 01</a:t>
            </a:r>
          </a:p>
        </p:txBody>
      </p:sp>
    </p:spTree>
    <p:extLst>
      <p:ext uri="{BB962C8B-B14F-4D97-AF65-F5344CB8AC3E}">
        <p14:creationId xmlns:p14="http://schemas.microsoft.com/office/powerpoint/2010/main" val="242148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Konektor Lurus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Konektor Lurus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Konektor Lurus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Konektor Lurus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Konektor Lurus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Konektor Lurus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Konektor Lurus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Konektor Lurus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Konektor Lurus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Konektor Lurus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Konektor Lurus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Konektor Lurus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Konektor Lurus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Konektor Lurus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Konektor Lurus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Konektor Lurus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Konektor Lurus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Konektor Lurus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Konektor Lurus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Konektor Lurus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Konektor Lurus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Konektor Lurus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Konektor Lurus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Konektor Lurus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Konektor Lurus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Konektor Lurus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Konektor Lurus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Konektor Lurus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Konektor Lurus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Konektor Lurus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Konektor Lurus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Konektor Lurus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Konektor Lurus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Konektor Lurus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Konektor Lurus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Konektor Lurus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Konektor Lurus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Konektor Lurus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Konektor Lurus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Konektor Lurus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Konektor Lurus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Konektor Lurus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Konektor Lurus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Konektor Lurus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Konektor Lurus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Konektor Lurus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Konektor Lurus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Konektor Lurus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Konektor Lurus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Konektor Lurus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Konektor Lurus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Konektor Lurus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Konektor Lurus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Konektor Lurus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Konektor Lurus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Konektor Lurus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ampungan Gamba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12" name="Tampungan Gamba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3" name="Placeholder Tanggal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0897782B-0CA7-4445-B378-0EEAB8C98100}" type="datetime1">
              <a:rPr lang="id-ID" noProof="0" smtClean="0"/>
              <a:t>28/06/2017</a:t>
            </a:fld>
            <a:endParaRPr lang="id-ID" noProof="0" dirty="0"/>
          </a:p>
        </p:txBody>
      </p:sp>
      <p:sp>
        <p:nvSpPr>
          <p:cNvPr id="4" name="Placeholder Foot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 dirty="0"/>
          </a:p>
        </p:txBody>
      </p:sp>
      <p:sp>
        <p:nvSpPr>
          <p:cNvPr id="5" name="Placeholder Nomor Slide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id-ID" noProof="0"/>
              <a:t>‹#›</a:t>
            </a:fld>
            <a:endParaRPr lang="id-ID" noProof="0" dirty="0"/>
          </a:p>
        </p:txBody>
      </p:sp>
      <p:sp>
        <p:nvSpPr>
          <p:cNvPr id="139" name="Placeholder Teks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0" name="Kotak Te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1" name="Kotak Te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82" name="Kotak Te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3" name="Kotak Te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185" name="Kotak Te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</a:p>
        </p:txBody>
      </p:sp>
      <p:sp>
        <p:nvSpPr>
          <p:cNvPr id="222" name="Kotak Te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3" name="Kotak Te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4" name="Kotak Te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5" name="Kotak Te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26" name="Kotak Te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27" name="Kotak Te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</a:p>
        </p:txBody>
      </p:sp>
      <p:sp>
        <p:nvSpPr>
          <p:cNvPr id="229" name="Kotak Te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0" name="Kotak Te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1" name="Kotak Te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2" name="Kotak Te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3" name="Kotak Te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4" name="Kotak Te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</a:p>
        </p:txBody>
      </p:sp>
      <p:sp>
        <p:nvSpPr>
          <p:cNvPr id="237" name="Kotak Te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38" name="Kotak Te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39" name="Kotak Te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0" name="Kotak Te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30 </a:t>
            </a:r>
          </a:p>
        </p:txBody>
      </p:sp>
      <p:sp>
        <p:nvSpPr>
          <p:cNvPr id="241" name="Kotak Te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242" name="Kotak Te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02 | 03</a:t>
            </a:r>
          </a:p>
        </p:txBody>
      </p:sp>
      <p:sp>
        <p:nvSpPr>
          <p:cNvPr id="245" name="Kotak Te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46" name="Kotak Te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47" name="Kotak Te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</a:p>
        </p:txBody>
      </p:sp>
      <p:sp>
        <p:nvSpPr>
          <p:cNvPr id="248" name="Kotak Te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</a:p>
        </p:txBody>
      </p:sp>
      <p:sp>
        <p:nvSpPr>
          <p:cNvPr id="249" name="Kotak Te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</a:p>
        </p:txBody>
      </p:sp>
      <p:sp>
        <p:nvSpPr>
          <p:cNvPr id="250" name="Kotak Te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09 | 10</a:t>
            </a:r>
          </a:p>
        </p:txBody>
      </p:sp>
      <p:sp>
        <p:nvSpPr>
          <p:cNvPr id="255" name="Placeholder Teks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6" name="Placeholder Teks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7" name="Placeholder Teks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8" name="Placeholder Teks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0" name="Placeholder Teks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1" name="Placeholder Teks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2" name="Placeholder Teks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3" name="Placeholder Teks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4" name="Placeholder Teks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5" name="Placeholder Teks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7" name="Placeholder Teks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8" name="Placeholder Teks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9" name="Placeholder Teks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0" name="Placeholder Teks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1" name="Placeholder Teks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2" name="Placeholder Teks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4" name="Placeholder Teks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5" name="Placeholder Teks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6" name="Placeholder Teks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7" name="Placeholder Teks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8" name="Placeholder Teks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9" name="Placeholder Teks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1" name="Placeholder Teks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2" name="Placeholder Teks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3" name="Placeholder Teks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4" name="Placeholder Teks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5" name="Placeholder Teks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6" name="Placeholder Teks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8" name="Placeholder Teks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9" name="Placeholder Teks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0" name="Placeholder Teks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1" name="Placeholder Teks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2" name="Placeholder Teks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3" name="Placeholder Teks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5" name="Placeholder Teks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7" name="Kotak Te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Kotak Te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SEL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Kotak Te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RAB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Kotak Te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KAM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Kotak Te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JUM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Kotak Te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SAB | MIN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Judu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id-ID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Judu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spc="150" noProof="0" dirty="0" smtClean="0">
                <a:solidFill>
                  <a:schemeClr val="accent1"/>
                </a:solidFill>
              </a:rPr>
              <a:t>NOVEMBER</a:t>
            </a:r>
            <a:endParaRPr lang="id-ID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Kotak Teks 148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30 </a:t>
            </a:r>
          </a:p>
        </p:txBody>
      </p:sp>
      <p:sp>
        <p:nvSpPr>
          <p:cNvPr id="150" name="Kotak Teks 149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31</a:t>
            </a:r>
          </a:p>
        </p:txBody>
      </p:sp>
      <p:sp>
        <p:nvSpPr>
          <p:cNvPr id="151" name="Kotak Teks 150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01</a:t>
            </a:r>
          </a:p>
        </p:txBody>
      </p:sp>
      <p:sp>
        <p:nvSpPr>
          <p:cNvPr id="152" name="Kotak Teks 151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02</a:t>
            </a:r>
          </a:p>
        </p:txBody>
      </p:sp>
      <p:sp>
        <p:nvSpPr>
          <p:cNvPr id="153" name="Kotak Teks 152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03</a:t>
            </a:r>
          </a:p>
        </p:txBody>
      </p:sp>
      <p:sp>
        <p:nvSpPr>
          <p:cNvPr id="154" name="Kotak Teks 153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04 | 05</a:t>
            </a:r>
          </a:p>
        </p:txBody>
      </p:sp>
    </p:spTree>
    <p:extLst>
      <p:ext uri="{BB962C8B-B14F-4D97-AF65-F5344CB8AC3E}">
        <p14:creationId xmlns:p14="http://schemas.microsoft.com/office/powerpoint/2010/main" val="563673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Des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Konektor Lurus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Konektor Lurus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Konektor Lurus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Konektor Lurus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Konektor Lurus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Konektor Lurus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Konektor Lurus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Konektor Lurus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Konektor Lurus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Konektor Lurus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Konektor Lurus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Konektor Lurus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Konektor Lurus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Konektor Lurus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Konektor Lurus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Konektor Lurus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Konektor Lurus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Konektor Lurus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Konektor Lurus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Konektor Lurus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Konektor Lurus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Konektor Lurus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Konektor Lurus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Konektor Lurus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Konektor Lurus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Konektor Lurus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Konektor Lurus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Konektor Lurus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Konektor Lurus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Konektor Lurus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Konektor Lurus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Konektor Lurus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Konektor Lurus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Konektor Lurus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Konektor Lurus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Konektor Lurus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Konektor Lurus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Konektor Lurus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Konektor Lurus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Konektor Lurus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Konektor Lurus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Konektor Lurus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Konektor Lurus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Konektor Lurus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Konektor Lurus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Konektor Lurus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Konektor Lurus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Konektor Lurus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Konektor Lurus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Konektor Lurus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Konektor Lurus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Konektor Lurus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Konektor Lurus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Konektor Lurus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Konektor Lurus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Konektor Lurus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ampungan Gamba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12" name="Tampungan Gamba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3" name="Placeholder Tanggal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67221A5F-2F32-4642-B35F-DE2ADA72090D}" type="datetime1">
              <a:rPr lang="id-ID" noProof="0" smtClean="0"/>
              <a:t>28/06/2017</a:t>
            </a:fld>
            <a:endParaRPr lang="id-ID" noProof="0" dirty="0"/>
          </a:p>
        </p:txBody>
      </p:sp>
      <p:sp>
        <p:nvSpPr>
          <p:cNvPr id="4" name="Placeholder Foot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 dirty="0"/>
          </a:p>
        </p:txBody>
      </p:sp>
      <p:sp>
        <p:nvSpPr>
          <p:cNvPr id="5" name="Placeholder Nomor Slide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id-ID" noProof="0"/>
              <a:t>‹#›</a:t>
            </a:fld>
            <a:endParaRPr lang="id-ID" noProof="0" dirty="0"/>
          </a:p>
        </p:txBody>
      </p:sp>
      <p:sp>
        <p:nvSpPr>
          <p:cNvPr id="139" name="Placeholder Teks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0" name="Kotak Te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81" name="Kotak Te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82" name="Kotak Te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3" name="Kotak Te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5" name="Kotak Te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 | 10</a:t>
            </a:r>
          </a:p>
        </p:txBody>
      </p:sp>
      <p:sp>
        <p:nvSpPr>
          <p:cNvPr id="222" name="Kotak Te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223" name="Kotak Te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224" name="Kotak Te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5" name="Kotak Te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6" name="Kotak Te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7" name="Kotak Te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 | 17</a:t>
            </a:r>
          </a:p>
        </p:txBody>
      </p:sp>
      <p:sp>
        <p:nvSpPr>
          <p:cNvPr id="229" name="Kotak Te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30" name="Kotak Te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1" name="Kotak Te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2" name="Kotak Te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3" name="Kotak Te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4" name="Kotak Te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| 24</a:t>
            </a:r>
          </a:p>
        </p:txBody>
      </p:sp>
      <p:sp>
        <p:nvSpPr>
          <p:cNvPr id="237" name="Kotak Te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38" name="Kotak Te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39" name="Kotak Te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40" name="Kotak Te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41" name="Kotak Te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2" name="Kotak Te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 smtClean="0"/>
              <a:t>30 | 31</a:t>
            </a:r>
            <a:endParaRPr lang="id-ID" noProof="0" dirty="0"/>
          </a:p>
        </p:txBody>
      </p:sp>
      <p:sp>
        <p:nvSpPr>
          <p:cNvPr id="245" name="Kotak Te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id-ID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Kotak Te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id-ID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7" name="Kotak Te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48" name="Kotak Te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49" name="Kotak Te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50" name="Kotak Te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06 | 07</a:t>
            </a:r>
          </a:p>
        </p:txBody>
      </p:sp>
      <p:sp>
        <p:nvSpPr>
          <p:cNvPr id="255" name="Placeholder Teks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6" name="Placeholder Teks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7" name="Placeholder Teks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8" name="Placeholder Teks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0" name="Placeholder Teks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1" name="Placeholder Teks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2" name="Placeholder Teks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3" name="Placeholder Teks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4" name="Placeholder Teks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5" name="Placeholder Teks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7" name="Placeholder Teks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8" name="Placeholder Teks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9" name="Placeholder Teks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0" name="Placeholder Teks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1" name="Placeholder Teks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2" name="Placeholder Teks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4" name="Placeholder Teks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5" name="Placeholder Teks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6" name="Placeholder Teks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7" name="Placeholder Teks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8" name="Placeholder Teks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9" name="Placeholder Teks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1" name="Placeholder Teks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2" name="Placeholder Teks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3" name="Placeholder Teks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4" name="Placeholder Teks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5" name="Placeholder Teks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6" name="Placeholder Teks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8" name="Placeholder Teks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9" name="Placeholder Teks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0" name="Placeholder Teks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1" name="Placeholder Teks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2" name="Placeholder Teks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3" name="Placeholder Teks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5" name="Placeholder Teks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7" name="Kotak Te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Kotak Te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SEL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Kotak Te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RAB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Kotak Te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KAM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Kotak Te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JUM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Kotak Te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SAB | MIN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Judu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id-ID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Judu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spc="150" noProof="0" dirty="0" smtClean="0">
                <a:solidFill>
                  <a:schemeClr val="accent1"/>
                </a:solidFill>
              </a:rPr>
              <a:t>DESEMBER</a:t>
            </a:r>
            <a:endParaRPr lang="id-ID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Kotak Teks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27</a:t>
            </a:r>
          </a:p>
        </p:txBody>
      </p:sp>
      <p:sp>
        <p:nvSpPr>
          <p:cNvPr id="150" name="Kotak Teks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28</a:t>
            </a:r>
          </a:p>
        </p:txBody>
      </p:sp>
      <p:sp>
        <p:nvSpPr>
          <p:cNvPr id="151" name="Kotak Teks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29</a:t>
            </a:r>
          </a:p>
        </p:txBody>
      </p:sp>
      <p:sp>
        <p:nvSpPr>
          <p:cNvPr id="152" name="Kotak Teks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30 </a:t>
            </a:r>
          </a:p>
        </p:txBody>
      </p:sp>
      <p:sp>
        <p:nvSpPr>
          <p:cNvPr id="153" name="Kotak Teks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01</a:t>
            </a:r>
          </a:p>
        </p:txBody>
      </p:sp>
      <p:sp>
        <p:nvSpPr>
          <p:cNvPr id="154" name="Kotak Teks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02 | 03</a:t>
            </a:r>
          </a:p>
        </p:txBody>
      </p:sp>
    </p:spTree>
    <p:extLst>
      <p:ext uri="{BB962C8B-B14F-4D97-AF65-F5344CB8AC3E}">
        <p14:creationId xmlns:p14="http://schemas.microsoft.com/office/powerpoint/2010/main" val="3608053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id-ID" noProof="0" dirty="0"/>
              <a:t>Klik untuk menambahkan judul</a:t>
            </a:r>
          </a:p>
        </p:txBody>
      </p:sp>
      <p:sp>
        <p:nvSpPr>
          <p:cNvPr id="3" name="Subjudul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d-ID" noProof="0" dirty="0"/>
              <a:t>Klik untuk menambahkan </a:t>
            </a:r>
            <a:r>
              <a:rPr lang="id-ID" noProof="0" dirty="0" err="1"/>
              <a:t>subjudul</a:t>
            </a:r>
            <a:endParaRPr lang="id-ID" noProof="0" dirty="0"/>
          </a:p>
        </p:txBody>
      </p:sp>
      <p:sp>
        <p:nvSpPr>
          <p:cNvPr id="4" name="Placeholder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267C8E-D133-40FA-921A-92C32F88D7B3}" type="datetime1">
              <a:rPr lang="id-ID" noProof="0" smtClean="0"/>
              <a:t>28/06/2017</a:t>
            </a:fld>
            <a:endParaRPr lang="id-ID" noProof="0" dirty="0"/>
          </a:p>
        </p:txBody>
      </p:sp>
      <p:sp>
        <p:nvSpPr>
          <p:cNvPr id="5" name="Placeholder Foo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 dirty="0"/>
          </a:p>
        </p:txBody>
      </p:sp>
      <p:sp>
        <p:nvSpPr>
          <p:cNvPr id="6" name="Placeholder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id-ID" noProof="0"/>
              <a:t>‹#›</a:t>
            </a:fld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id-ID" noProof="0" dirty="0" smtClean="0"/>
              <a:t>Klik untuk menambahkan judul</a:t>
            </a:r>
            <a:endParaRPr lang="id-ID" noProof="0" dirty="0"/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id-ID" noProof="0" dirty="0" smtClean="0"/>
              <a:t>Klik untuk menambahkan teks</a:t>
            </a:r>
          </a:p>
          <a:p>
            <a:pPr lvl="1" rtl="0"/>
            <a:r>
              <a:rPr lang="id-ID" noProof="0" dirty="0" smtClean="0"/>
              <a:t>Tingkat kedua</a:t>
            </a:r>
          </a:p>
          <a:p>
            <a:pPr lvl="2" rtl="0"/>
            <a:r>
              <a:rPr lang="id-ID" noProof="0" dirty="0" smtClean="0"/>
              <a:t>Tingkat ketiga</a:t>
            </a:r>
          </a:p>
          <a:p>
            <a:pPr lvl="3" rtl="0"/>
            <a:r>
              <a:rPr lang="id-ID" noProof="0" dirty="0" smtClean="0"/>
              <a:t>Tingkat keempat</a:t>
            </a:r>
          </a:p>
          <a:p>
            <a:pPr lvl="4" rtl="0"/>
            <a:r>
              <a:rPr lang="id-ID" noProof="0" dirty="0" smtClean="0"/>
              <a:t>Tingkat kelima</a:t>
            </a:r>
            <a:endParaRPr lang="id-ID" noProof="0" dirty="0"/>
          </a:p>
        </p:txBody>
      </p:sp>
      <p:sp>
        <p:nvSpPr>
          <p:cNvPr id="4" name="Placeholder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752653-C9F0-40BE-A976-FD083AE4EADC}" type="datetime1">
              <a:rPr lang="id-ID" noProof="0" smtClean="0"/>
              <a:t>28/06/2017</a:t>
            </a:fld>
            <a:endParaRPr lang="id-ID" noProof="0" dirty="0"/>
          </a:p>
        </p:txBody>
      </p:sp>
      <p:sp>
        <p:nvSpPr>
          <p:cNvPr id="5" name="Placeholder Foo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 dirty="0"/>
          </a:p>
        </p:txBody>
      </p:sp>
      <p:sp>
        <p:nvSpPr>
          <p:cNvPr id="6" name="Placeholder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d-ID" noProof="0" smtClean="0"/>
              <a:t>‹#›</a:t>
            </a:fld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35777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Febru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Konektor Lurus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Konektor Lurus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Konektor Lurus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Konektor Lurus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Konektor Lurus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Konektor Lurus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Konektor Lurus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Konektor Lurus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Konektor Lurus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Konektor Lurus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Konektor Lurus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Konektor Lurus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Konektor Lurus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Konektor Lurus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Konektor Lurus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Konektor Lurus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Konektor Lurus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Konektor Lurus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Konektor Lurus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Konektor Lurus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Konektor Lurus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Konektor Lurus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Konektor Lurus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Konektor Lurus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Konektor Lurus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Konektor Lurus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Konektor Lurus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Konektor Lurus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Konektor Lurus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Konektor Lurus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Konektor Lurus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Konektor Lurus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Konektor Lurus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Konektor Lurus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Konektor Lurus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Konektor Lurus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Konektor Lurus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Konektor Lurus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Konektor Lurus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Konektor Lurus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Konektor Lurus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Konektor Lurus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Konektor Lurus 34"/>
          <p:cNvCxnSpPr/>
          <p:nvPr/>
        </p:nvCxnSpPr>
        <p:spPr>
          <a:xfrm>
            <a:off x="41592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Konektor Lurus 36"/>
          <p:cNvCxnSpPr/>
          <p:nvPr/>
        </p:nvCxnSpPr>
        <p:spPr>
          <a:xfrm>
            <a:off x="50704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Konektor Lurus 37"/>
          <p:cNvCxnSpPr/>
          <p:nvPr/>
        </p:nvCxnSpPr>
        <p:spPr>
          <a:xfrm>
            <a:off x="598170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Konektor Lurus 38"/>
          <p:cNvCxnSpPr/>
          <p:nvPr/>
        </p:nvCxnSpPr>
        <p:spPr>
          <a:xfrm>
            <a:off x="68929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Konektor Lurus 39"/>
          <p:cNvCxnSpPr/>
          <p:nvPr/>
        </p:nvCxnSpPr>
        <p:spPr>
          <a:xfrm>
            <a:off x="87153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Konektor Lurus 40"/>
          <p:cNvCxnSpPr/>
          <p:nvPr/>
        </p:nvCxnSpPr>
        <p:spPr>
          <a:xfrm>
            <a:off x="78041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Konektor Lurus 41"/>
          <p:cNvCxnSpPr/>
          <p:nvPr/>
        </p:nvCxnSpPr>
        <p:spPr>
          <a:xfrm>
            <a:off x="32480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Konektor Lurus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Konektor Lurus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Konektor Lurus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Konektor Lurus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Konektor Lurus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Konektor Lurus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Konektor Lurus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Kotak Teks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30 </a:t>
            </a:r>
          </a:p>
        </p:txBody>
      </p:sp>
      <p:sp>
        <p:nvSpPr>
          <p:cNvPr id="98" name="Kotak Teks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31</a:t>
            </a:r>
          </a:p>
        </p:txBody>
      </p:sp>
      <p:sp>
        <p:nvSpPr>
          <p:cNvPr id="99" name="Kotak Teks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Kotak Teks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Kotak Teks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Kotak Teks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 | 05</a:t>
            </a:r>
          </a:p>
        </p:txBody>
      </p:sp>
      <p:sp>
        <p:nvSpPr>
          <p:cNvPr id="11" name="Tampungan Gamba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12" name="Tampungan Gamba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3" name="Placeholder Tanggal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A7759E4D-F655-46BC-BD73-3166988D0482}" type="datetime1">
              <a:rPr lang="id-ID" noProof="0" smtClean="0"/>
              <a:t>28/06/2017</a:t>
            </a:fld>
            <a:endParaRPr lang="id-ID" noProof="0" dirty="0"/>
          </a:p>
        </p:txBody>
      </p:sp>
      <p:sp>
        <p:nvSpPr>
          <p:cNvPr id="4" name="Placeholder Foot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 dirty="0"/>
          </a:p>
        </p:txBody>
      </p:sp>
      <p:sp>
        <p:nvSpPr>
          <p:cNvPr id="5" name="Placeholder Nomor Slide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id-ID" noProof="0"/>
              <a:t>‹#›</a:t>
            </a:fld>
            <a:endParaRPr lang="id-ID" noProof="0" dirty="0"/>
          </a:p>
        </p:txBody>
      </p:sp>
      <p:sp>
        <p:nvSpPr>
          <p:cNvPr id="139" name="Placeholder Teks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0" name="Kotak Te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1" name="Kotak Te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Kotak Te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3" name="Kotak Te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8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Kotak Te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</a:p>
        </p:txBody>
      </p:sp>
      <p:sp>
        <p:nvSpPr>
          <p:cNvPr id="222" name="Kotak Te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Kotak Te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Kotak Te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Kotak Te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Kotak Te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Kotak Te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</a:p>
        </p:txBody>
      </p:sp>
      <p:sp>
        <p:nvSpPr>
          <p:cNvPr id="229" name="Kotak Te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0" name="Kotak Te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Kotak Te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Kotak Te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Kotak Te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Kotak Te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Kotak Te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Kotak Te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28</a:t>
            </a:r>
          </a:p>
        </p:txBody>
      </p:sp>
      <p:sp>
        <p:nvSpPr>
          <p:cNvPr id="239" name="Kotak Te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0" name="Kotak Te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Kotak Te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Kotak Teks 241"/>
          <p:cNvSpPr txBox="1"/>
          <p:nvPr userDrawn="1"/>
        </p:nvSpPr>
        <p:spPr>
          <a:xfrm>
            <a:off x="7973568" y="475393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04 | 05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Kotak Te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Kotak Te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Kotak Te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Kotak Te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Kotak Te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Kotak Te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11 | 12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laceholder Teks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6" name="Placeholder Teks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7" name="Placeholder Teks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8" name="Placeholder Teks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0" name="Placeholder Teks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1" name="Placeholder Teks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2" name="Placeholder Teks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3" name="Placeholder Teks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4" name="Placeholder Teks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5" name="Placeholder Teks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7" name="Placeholder Teks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8" name="Placeholder Teks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9" name="Placeholder Teks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0" name="Placeholder Teks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1" name="Placeholder Teks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2" name="Placeholder Teks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4" name="Placeholder Teks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5" name="Placeholder Teks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6" name="Placeholder Teks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7" name="Placeholder Teks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8" name="Placeholder Teks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9" name="Placeholder Teks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1" name="Placeholder Teks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2" name="Placeholder Teks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3" name="Placeholder Teks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4" name="Placeholder Teks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5" name="Placeholder Teks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6" name="Placeholder Teks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8" name="Placeholder Teks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9" name="Placeholder Teks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0" name="Placeholder Teks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1" name="Placeholder Teks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2" name="Placeholder Teks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3" name="Placeholder Teks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5" name="Placeholder Teks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7" name="Kotak Te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Kotak Te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SEL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Kotak Te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RAB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Kotak Te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KAM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Kotak Te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JUM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Kotak Te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SAB | MIN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Judu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id-ID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Judu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spc="150" noProof="0" dirty="0" smtClean="0">
                <a:solidFill>
                  <a:schemeClr val="accent1"/>
                </a:solidFill>
              </a:rPr>
              <a:t>FEBRUARI</a:t>
            </a:r>
            <a:endParaRPr lang="id-ID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9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Ma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Konektor Lurus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Konektor Lurus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Konektor Lurus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Konektor Lurus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Konektor Lurus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Konektor Lurus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Konektor Lurus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Konektor Lurus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Konektor Lurus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Konektor Lurus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Konektor Lurus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Konektor Lurus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Konektor Lurus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Konektor Lurus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Konektor Lurus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Konektor Lurus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Konektor Lurus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Konektor Lurus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Konektor Lurus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Konektor Lurus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Konektor Lurus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Konektor Lurus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Konektor Lurus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Konektor Lurus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Konektor Lurus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Konektor Lurus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Konektor Lurus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Konektor Lurus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Konektor Lurus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Konektor Lurus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Konektor Lurus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Konektor Lurus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Konektor Lurus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Konektor Lurus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Konektor Lurus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Konektor Lurus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Konektor Lurus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Konektor Lurus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Konektor Lurus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Konektor Lurus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Konektor Lurus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Konektor Lurus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Konektor Lurus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Konektor Lurus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Konektor Lurus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Konektor Lurus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Konektor Lurus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Konektor Lurus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Konektor Lurus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Konektor Lurus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Konektor Lurus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Konektor Lurus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Konektor Lurus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Konektor Lurus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Konektor Lurus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Konektor Lurus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ampungan Gamba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12" name="Tampungan Gamba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3" name="Placeholder Tanggal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D01F2C33-622E-4762-9540-8897A45799FB}" type="datetime1">
              <a:rPr lang="id-ID" noProof="0" smtClean="0"/>
              <a:t>28/06/2017</a:t>
            </a:fld>
            <a:endParaRPr lang="id-ID" noProof="0" dirty="0"/>
          </a:p>
        </p:txBody>
      </p:sp>
      <p:sp>
        <p:nvSpPr>
          <p:cNvPr id="4" name="Placeholder Foot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 dirty="0"/>
          </a:p>
        </p:txBody>
      </p:sp>
      <p:sp>
        <p:nvSpPr>
          <p:cNvPr id="5" name="Placeholder Nomor Slide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id-ID" noProof="0"/>
              <a:t>‹#›</a:t>
            </a:fld>
            <a:endParaRPr lang="id-ID" noProof="0" dirty="0"/>
          </a:p>
        </p:txBody>
      </p:sp>
      <p:sp>
        <p:nvSpPr>
          <p:cNvPr id="139" name="Placeholder Teks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0" name="Kotak Te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Kotak Te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Kotak Te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Kotak Te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Kotak Te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Kotak Te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Kotak Te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4" name="Kotak Te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Kotak Te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Kotak Te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Kotak Te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Kotak Te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0" name="Kotak Te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Kotak Te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Kotak Te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Kotak Te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Kotak Te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Kotak Te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Kotak Te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Kotak Te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0" name="Kotak Te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 </a:t>
            </a:r>
          </a:p>
        </p:txBody>
      </p:sp>
      <p:sp>
        <p:nvSpPr>
          <p:cNvPr id="241" name="Kotak Te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sz="900" noProof="0" dirty="0"/>
              <a:t>31</a:t>
            </a:r>
          </a:p>
        </p:txBody>
      </p:sp>
      <p:sp>
        <p:nvSpPr>
          <p:cNvPr id="242" name="Kotak Te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01 | 02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Kotak Te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Kotak Te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Kotak Te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Kotak Te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Kotak Te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Kotak Te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08 | 09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laceholder Teks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6" name="Placeholder Teks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7" name="Placeholder Teks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8" name="Placeholder Teks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0" name="Placeholder Teks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1" name="Placeholder Teks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2" name="Placeholder Teks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3" name="Placeholder Teks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4" name="Placeholder Teks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5" name="Placeholder Teks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7" name="Placeholder Teks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8" name="Placeholder Teks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9" name="Placeholder Teks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0" name="Placeholder Teks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1" name="Placeholder Teks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2" name="Placeholder Teks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4" name="Placeholder Teks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5" name="Placeholder Teks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6" name="Placeholder Teks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7" name="Placeholder Teks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8" name="Placeholder Teks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9" name="Placeholder Teks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1" name="Placeholder Teks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2" name="Placeholder Teks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3" name="Placeholder Teks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4" name="Placeholder Teks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5" name="Placeholder Teks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6" name="Placeholder Teks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8" name="Placeholder Teks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9" name="Placeholder Teks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0" name="Placeholder Teks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1" name="Placeholder Teks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2" name="Placeholder Teks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3" name="Placeholder Teks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5" name="Placeholder Teks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7" name="Kotak Te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Kotak Te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SEL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Kotak Te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RAB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Kotak Te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KAM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Kotak Te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JUM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Kotak Te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SAB | MIN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Judu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id-ID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Judu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spc="150" noProof="0" dirty="0" smtClean="0">
                <a:solidFill>
                  <a:schemeClr val="accent1"/>
                </a:solidFill>
              </a:rPr>
              <a:t>MARET</a:t>
            </a:r>
            <a:endParaRPr lang="id-ID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61" name="Kotak Teks 160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27</a:t>
            </a:r>
          </a:p>
        </p:txBody>
      </p:sp>
      <p:sp>
        <p:nvSpPr>
          <p:cNvPr id="162" name="Kotak Teks 161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28</a:t>
            </a:r>
          </a:p>
        </p:txBody>
      </p:sp>
      <p:sp>
        <p:nvSpPr>
          <p:cNvPr id="163" name="Kotak Teks 162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01</a:t>
            </a:r>
          </a:p>
        </p:txBody>
      </p:sp>
      <p:sp>
        <p:nvSpPr>
          <p:cNvPr id="164" name="Kotak Teks 163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02</a:t>
            </a:r>
          </a:p>
        </p:txBody>
      </p:sp>
      <p:sp>
        <p:nvSpPr>
          <p:cNvPr id="165" name="Kotak Teks 164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03</a:t>
            </a:r>
          </a:p>
        </p:txBody>
      </p:sp>
      <p:sp>
        <p:nvSpPr>
          <p:cNvPr id="166" name="Kotak Teks 165"/>
          <p:cNvSpPr txBox="1"/>
          <p:nvPr userDrawn="1"/>
        </p:nvSpPr>
        <p:spPr>
          <a:xfrm>
            <a:off x="7973568" y="120458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04 | 05</a:t>
            </a:r>
          </a:p>
        </p:txBody>
      </p:sp>
    </p:spTree>
    <p:extLst>
      <p:ext uri="{BB962C8B-B14F-4D97-AF65-F5344CB8AC3E}">
        <p14:creationId xmlns:p14="http://schemas.microsoft.com/office/powerpoint/2010/main" val="304131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Konektor Lurus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Konektor Lurus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Konektor Lurus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Konektor Lurus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Konektor Lurus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Konektor Lurus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Konektor Lurus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Konektor Lurus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Konektor Lurus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Konektor Lurus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Konektor Lurus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Konektor Lurus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Konektor Lurus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Konektor Lurus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Konektor Lurus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Konektor Lurus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Konektor Lurus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Konektor Lurus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Konektor Lurus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Konektor Lurus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Konektor Lurus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Konektor Lurus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Konektor Lurus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Konektor Lurus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Konektor Lurus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Konektor Lurus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Konektor Lurus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Konektor Lurus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Konektor Lurus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Konektor Lurus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Konektor Lurus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Konektor Lurus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Konektor Lurus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Konektor Lurus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Konektor Lurus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Konektor Lurus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Konektor Lurus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Konektor Lurus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Konektor Lurus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Konektor Lurus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Konektor Lurus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Konektor Lurus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Konektor Lurus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Konektor Lurus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Konektor Lurus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Konektor Lurus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Konektor Lurus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Konektor Lurus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Konektor Lurus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Konektor Lurus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Konektor Lurus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Konektor Lurus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Konektor Lurus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Konektor Lurus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Konektor Lurus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Konektor Lurus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ampungan Gamba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12" name="Tampungan Gamba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3" name="Placeholder Tanggal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AD00D3FD-2F5D-443A-894E-130D86C03F3A}" type="datetime1">
              <a:rPr lang="id-ID" noProof="0" smtClean="0"/>
              <a:t>28/06/2017</a:t>
            </a:fld>
            <a:endParaRPr lang="id-ID" noProof="0" dirty="0"/>
          </a:p>
        </p:txBody>
      </p:sp>
      <p:sp>
        <p:nvSpPr>
          <p:cNvPr id="4" name="Placeholder Foot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 dirty="0"/>
          </a:p>
        </p:txBody>
      </p:sp>
      <p:sp>
        <p:nvSpPr>
          <p:cNvPr id="5" name="Placeholder Nomor Slide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id-ID" noProof="0"/>
              <a:t>‹#›</a:t>
            </a:fld>
            <a:endParaRPr lang="id-ID" noProof="0" dirty="0"/>
          </a:p>
        </p:txBody>
      </p:sp>
      <p:sp>
        <p:nvSpPr>
          <p:cNvPr id="139" name="Placeholder Teks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0" name="Kotak Te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Kotak Te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Kotak Te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Kotak Te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Kotak Te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 | 09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Kotak Te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Kotak Te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Kotak Te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Kotak Te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Kotak Te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Kotak Te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 | 16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Kotak Te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Kotak Te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Kotak Te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Kotak Te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Kotak Te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Kotak Te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 | 23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Kotak Te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Kotak Te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Kotak Te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Kotak Te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Kotak Te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Kotak Te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d-ID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| 30</a:t>
            </a:r>
          </a:p>
        </p:txBody>
      </p:sp>
      <p:sp>
        <p:nvSpPr>
          <p:cNvPr id="245" name="Kotak Te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Kotak Te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Kotak Te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Kotak Te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Kotak Te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Kotak Te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06 | 07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laceholder Teks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6" name="Placeholder Teks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7" name="Placeholder Teks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8" name="Placeholder Teks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0" name="Placeholder Teks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1" name="Placeholder Teks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2" name="Placeholder Teks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3" name="Placeholder Teks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4" name="Placeholder Teks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5" name="Placeholder Teks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7" name="Placeholder Teks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8" name="Placeholder Teks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9" name="Placeholder Teks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0" name="Placeholder Teks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1" name="Placeholder Teks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2" name="Placeholder Teks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4" name="Placeholder Teks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5" name="Placeholder Teks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6" name="Placeholder Teks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7" name="Placeholder Teks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8" name="Placeholder Teks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9" name="Placeholder Teks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1" name="Placeholder Teks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2" name="Placeholder Teks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3" name="Placeholder Teks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4" name="Placeholder Teks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5" name="Placeholder Teks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6" name="Placeholder Teks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8" name="Placeholder Teks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9" name="Placeholder Teks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0" name="Placeholder Teks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1" name="Placeholder Teks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2" name="Placeholder Teks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3" name="Placeholder Teks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5" name="Placeholder Teks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7" name="Kotak Te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Kotak Te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SEL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Kotak Te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RAB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Kotak Te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KAM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Kotak Te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JUM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Kotak Te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SAB | MIN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Judu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id-ID" cap="all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Judu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spc="150" noProof="0" dirty="0" smtClean="0">
                <a:solidFill>
                  <a:schemeClr val="accent1"/>
                </a:solidFill>
              </a:rPr>
              <a:t>APRIL</a:t>
            </a:r>
            <a:endParaRPr lang="id-ID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Kotak Teks 148"/>
          <p:cNvSpPr txBox="1"/>
          <p:nvPr userDrawn="1"/>
        </p:nvSpPr>
        <p:spPr>
          <a:xfrm>
            <a:off x="340995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27</a:t>
            </a:r>
          </a:p>
        </p:txBody>
      </p:sp>
      <p:sp>
        <p:nvSpPr>
          <p:cNvPr id="150" name="Kotak Teks 149"/>
          <p:cNvSpPr txBox="1"/>
          <p:nvPr userDrawn="1"/>
        </p:nvSpPr>
        <p:spPr>
          <a:xfrm>
            <a:off x="43313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28</a:t>
            </a:r>
          </a:p>
        </p:txBody>
      </p:sp>
      <p:sp>
        <p:nvSpPr>
          <p:cNvPr id="151" name="Kotak Teks 150"/>
          <p:cNvSpPr txBox="1"/>
          <p:nvPr userDrawn="1"/>
        </p:nvSpPr>
        <p:spPr>
          <a:xfrm>
            <a:off x="52457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29</a:t>
            </a:r>
          </a:p>
        </p:txBody>
      </p:sp>
      <p:sp>
        <p:nvSpPr>
          <p:cNvPr id="152" name="Kotak Teks 151"/>
          <p:cNvSpPr txBox="1"/>
          <p:nvPr userDrawn="1"/>
        </p:nvSpPr>
        <p:spPr>
          <a:xfrm>
            <a:off x="61509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30 </a:t>
            </a:r>
          </a:p>
        </p:txBody>
      </p:sp>
      <p:sp>
        <p:nvSpPr>
          <p:cNvPr id="153" name="Kotak Teks 152"/>
          <p:cNvSpPr txBox="1"/>
          <p:nvPr userDrawn="1"/>
        </p:nvSpPr>
        <p:spPr>
          <a:xfrm>
            <a:off x="70653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31</a:t>
            </a:r>
          </a:p>
        </p:txBody>
      </p:sp>
      <p:sp>
        <p:nvSpPr>
          <p:cNvPr id="154" name="Kotak Teks 153"/>
          <p:cNvSpPr txBox="1"/>
          <p:nvPr userDrawn="1"/>
        </p:nvSpPr>
        <p:spPr>
          <a:xfrm>
            <a:off x="7979766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01 | </a:t>
            </a:r>
            <a:r>
              <a:rPr lang="id-ID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27918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Me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Konektor Lurus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Konektor Lurus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Konektor Lurus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Konektor Lurus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Konektor Lurus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Konektor Lurus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Konektor Lurus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Konektor Lurus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Konektor Lurus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Konektor Lurus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Konektor Lurus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Konektor Lurus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Konektor Lurus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Konektor Lurus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Konektor Lurus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Konektor Lurus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Konektor Lurus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Konektor Lurus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Konektor Lurus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Konektor Lurus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Konektor Lurus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Konektor Lurus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Konektor Lurus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Konektor Lurus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Konektor Lurus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Konektor Lurus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Konektor Lurus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Konektor Lurus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Konektor Lurus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Konektor Lurus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Konektor Lurus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Konektor Lurus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Konektor Lurus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Konektor Lurus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Konektor Lurus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Konektor Lurus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Konektor Lurus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Konektor Lurus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Konektor Lurus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Konektor Lurus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Konektor Lurus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Konektor Lurus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Konektor Lurus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Konektor Lurus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Konektor Lurus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Konektor Lurus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Konektor Lurus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Konektor Lurus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Konektor Lurus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Konektor Lurus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Konektor Lurus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Konektor Lurus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Konektor Lurus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Konektor Lurus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Konektor Lurus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Konektor Lurus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ampungan Gamba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12" name="Tampungan Gamba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3" name="Placeholder Tanggal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51FFCD2E-F18C-4A7F-845E-89485301F9B8}" type="datetime1">
              <a:rPr lang="id-ID" noProof="0" smtClean="0"/>
              <a:t>28/06/2017</a:t>
            </a:fld>
            <a:endParaRPr lang="id-ID" noProof="0" dirty="0"/>
          </a:p>
        </p:txBody>
      </p:sp>
      <p:sp>
        <p:nvSpPr>
          <p:cNvPr id="4" name="Placeholder Foot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 dirty="0"/>
          </a:p>
        </p:txBody>
      </p:sp>
      <p:sp>
        <p:nvSpPr>
          <p:cNvPr id="5" name="Placeholder Nomor Slide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id-ID" noProof="0"/>
              <a:t>‹#›</a:t>
            </a:fld>
            <a:endParaRPr lang="id-ID" noProof="0" dirty="0"/>
          </a:p>
        </p:txBody>
      </p:sp>
      <p:sp>
        <p:nvSpPr>
          <p:cNvPr id="139" name="Placeholder Teks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0" name="Kotak Te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1" name="Kotak Te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Kotak Te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Kotak Te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Kotak Te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 | 14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Kotak Te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Kotak Te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Kotak Te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Kotak Te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Kotak Te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Kotak Te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 | 21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Kotak Te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Kotak Te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1" name="Kotak Te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Kotak Te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Kotak Te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Kotak Te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 | 28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Kotak Te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Kotak Te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 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Kotak Te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Kotak Te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01</a:t>
            </a:r>
          </a:p>
        </p:txBody>
      </p:sp>
      <p:sp>
        <p:nvSpPr>
          <p:cNvPr id="241" name="Kotak Te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02</a:t>
            </a:r>
          </a:p>
        </p:txBody>
      </p:sp>
      <p:sp>
        <p:nvSpPr>
          <p:cNvPr id="242" name="Kotak Te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03 | 04</a:t>
            </a:r>
          </a:p>
        </p:txBody>
      </p:sp>
      <p:sp>
        <p:nvSpPr>
          <p:cNvPr id="245" name="Kotak Te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05</a:t>
            </a:r>
          </a:p>
        </p:txBody>
      </p:sp>
      <p:sp>
        <p:nvSpPr>
          <p:cNvPr id="246" name="Kotak Te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06</a:t>
            </a:r>
          </a:p>
        </p:txBody>
      </p:sp>
      <p:sp>
        <p:nvSpPr>
          <p:cNvPr id="247" name="Kotak Te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Kotak Te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Kotak Te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Kotak Te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10 | 11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laceholder Teks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6" name="Placeholder Teks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7" name="Placeholder Teks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8" name="Placeholder Teks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0" name="Placeholder Teks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1" name="Placeholder Teks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2" name="Placeholder Teks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3" name="Placeholder Teks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4" name="Placeholder Teks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5" name="Placeholder Teks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7" name="Placeholder Teks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8" name="Placeholder Teks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9" name="Placeholder Teks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0" name="Placeholder Teks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1" name="Placeholder Teks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2" name="Placeholder Teks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4" name="Placeholder Teks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5" name="Placeholder Teks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6" name="Placeholder Teks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7" name="Placeholder Teks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8" name="Placeholder Teks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9" name="Placeholder Teks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1" name="Placeholder Teks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2" name="Placeholder Teks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3" name="Placeholder Teks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4" name="Placeholder Teks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5" name="Placeholder Teks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6" name="Placeholder Teks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8" name="Placeholder Teks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9" name="Placeholder Teks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0" name="Placeholder Teks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1" name="Placeholder Teks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2" name="Placeholder Teks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3" name="Placeholder Teks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5" name="Placeholder Teks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7" name="Kotak Te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Kotak Te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SEL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Kotak Te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RAB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Kotak Te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KAM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Kotak Te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JUM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Kotak Te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SAB | MIN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Judu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id-ID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Judu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spc="150" noProof="0" dirty="0" smtClean="0">
                <a:solidFill>
                  <a:schemeClr val="accent1"/>
                </a:solidFill>
              </a:rPr>
              <a:t>MEI</a:t>
            </a:r>
            <a:endParaRPr lang="id-ID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Kotak Teks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01</a:t>
            </a:r>
          </a:p>
        </p:txBody>
      </p:sp>
      <p:sp>
        <p:nvSpPr>
          <p:cNvPr id="150" name="Kotak Teks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02</a:t>
            </a:r>
          </a:p>
        </p:txBody>
      </p:sp>
      <p:sp>
        <p:nvSpPr>
          <p:cNvPr id="151" name="Kotak Teks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03</a:t>
            </a:r>
          </a:p>
        </p:txBody>
      </p:sp>
      <p:sp>
        <p:nvSpPr>
          <p:cNvPr id="152" name="Kotak Teks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04</a:t>
            </a:r>
          </a:p>
        </p:txBody>
      </p:sp>
      <p:sp>
        <p:nvSpPr>
          <p:cNvPr id="153" name="Kotak Teks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05</a:t>
            </a:r>
          </a:p>
        </p:txBody>
      </p:sp>
      <p:sp>
        <p:nvSpPr>
          <p:cNvPr id="154" name="Kotak Teks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06 | 07</a:t>
            </a:r>
          </a:p>
        </p:txBody>
      </p:sp>
    </p:spTree>
    <p:extLst>
      <p:ext uri="{BB962C8B-B14F-4D97-AF65-F5344CB8AC3E}">
        <p14:creationId xmlns:p14="http://schemas.microsoft.com/office/powerpoint/2010/main" val="246217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J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Konektor Lurus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Konektor Lurus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Konektor Lurus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Konektor Lurus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Konektor Lurus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Konektor Lurus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Konektor Lurus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Konektor Lurus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Konektor Lurus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Konektor Lurus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Konektor Lurus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Konektor Lurus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Konektor Lurus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Konektor Lurus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Konektor Lurus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Konektor Lurus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Konektor Lurus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Konektor Lurus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Konektor Lurus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Konektor Lurus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Konektor Lurus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Konektor Lurus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Konektor Lurus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Konektor Lurus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Konektor Lurus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Konektor Lurus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Konektor Lurus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Konektor Lurus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Konektor Lurus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Konektor Lurus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Konektor Lurus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Konektor Lurus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Konektor Lurus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Konektor Lurus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Konektor Lurus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Konektor Lurus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Konektor Lurus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Konektor Lurus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Konektor Lurus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Konektor Lurus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Konektor Lurus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Konektor Lurus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Konektor Lurus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Konektor Lurus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Konektor Lurus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Konektor Lurus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Konektor Lurus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Konektor Lurus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Konektor Lurus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Konektor Lurus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Konektor Lurus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Konektor Lurus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Konektor Lurus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Konektor Lurus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Konektor Lurus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Konektor Lurus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ampungan Gamba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12" name="Tampungan Gamba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3" name="Placeholder Tanggal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B3FB12F2-3ED6-4A52-AE99-5BC336538753}" type="datetime1">
              <a:rPr lang="id-ID" noProof="0" smtClean="0"/>
              <a:t>28/06/2017</a:t>
            </a:fld>
            <a:endParaRPr lang="id-ID" noProof="0" dirty="0"/>
          </a:p>
        </p:txBody>
      </p:sp>
      <p:sp>
        <p:nvSpPr>
          <p:cNvPr id="4" name="Placeholder Foot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 dirty="0"/>
          </a:p>
        </p:txBody>
      </p:sp>
      <p:sp>
        <p:nvSpPr>
          <p:cNvPr id="5" name="Placeholder Nomor Slide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id-ID" noProof="0"/>
              <a:t>‹#›</a:t>
            </a:fld>
            <a:endParaRPr lang="id-ID" noProof="0" dirty="0"/>
          </a:p>
        </p:txBody>
      </p:sp>
      <p:sp>
        <p:nvSpPr>
          <p:cNvPr id="139" name="Placeholder Teks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0" name="Kotak Te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Kotak Te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Kotak Te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Kotak Te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Kotak Te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 | 11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Kotak Te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Kotak Te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Kotak Te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5" name="Kotak Te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Kotak Te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Kotak Te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 | 18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Kotak Te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0" name="Kotak Te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Kotak Te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Kotak Te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Kotak Te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Kotak Te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 | 25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Kotak Te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Kotak Te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Kotak Te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Kotak Te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1" name="Kotak Te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sz="900" noProof="0" dirty="0"/>
              <a:t>30 </a:t>
            </a:r>
          </a:p>
        </p:txBody>
      </p:sp>
      <p:sp>
        <p:nvSpPr>
          <p:cNvPr id="242" name="Kotak Te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01 | 02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Kotak Te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Kotak Te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Kotak Te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Kotak Te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Kotak Te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Kotak Te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08 | 09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laceholder Teks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6" name="Placeholder Teks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7" name="Placeholder Teks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8" name="Placeholder Teks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0" name="Placeholder Teks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1" name="Placeholder Teks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2" name="Placeholder Teks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3" name="Placeholder Teks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4" name="Placeholder Teks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5" name="Placeholder Teks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7" name="Placeholder Teks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8" name="Placeholder Teks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9" name="Placeholder Teks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0" name="Placeholder Teks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1" name="Placeholder Teks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2" name="Placeholder Teks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4" name="Placeholder Teks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5" name="Placeholder Teks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6" name="Placeholder Teks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7" name="Placeholder Teks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8" name="Placeholder Teks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9" name="Placeholder Teks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1" name="Placeholder Teks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2" name="Placeholder Teks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3" name="Placeholder Teks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4" name="Placeholder Teks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5" name="Placeholder Teks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6" name="Placeholder Teks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8" name="Placeholder Teks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9" name="Placeholder Teks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0" name="Placeholder Teks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1" name="Placeholder Teks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2" name="Placeholder Teks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3" name="Placeholder Teks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5" name="Placeholder Teks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7" name="Kotak Te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Kotak Te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SEL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Kotak Te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RAB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Kotak Te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KAM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Kotak Te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JUM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Kotak Te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SAB | MIN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Judu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id-ID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Judu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spc="150" noProof="0" dirty="0" smtClean="0">
                <a:solidFill>
                  <a:schemeClr val="accent1"/>
                </a:solidFill>
              </a:rPr>
              <a:t>JUNI</a:t>
            </a:r>
            <a:endParaRPr lang="id-ID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54" name="Kotak Teks 153"/>
          <p:cNvSpPr txBox="1"/>
          <p:nvPr userDrawn="1"/>
        </p:nvSpPr>
        <p:spPr>
          <a:xfrm>
            <a:off x="340995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29</a:t>
            </a:r>
          </a:p>
        </p:txBody>
      </p:sp>
      <p:sp>
        <p:nvSpPr>
          <p:cNvPr id="155" name="Kotak Teks 154"/>
          <p:cNvSpPr txBox="1"/>
          <p:nvPr userDrawn="1"/>
        </p:nvSpPr>
        <p:spPr>
          <a:xfrm>
            <a:off x="43313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30 </a:t>
            </a:r>
          </a:p>
        </p:txBody>
      </p:sp>
      <p:sp>
        <p:nvSpPr>
          <p:cNvPr id="156" name="Kotak Teks 155"/>
          <p:cNvSpPr txBox="1"/>
          <p:nvPr userDrawn="1"/>
        </p:nvSpPr>
        <p:spPr>
          <a:xfrm>
            <a:off x="52457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31</a:t>
            </a:r>
          </a:p>
        </p:txBody>
      </p:sp>
      <p:sp>
        <p:nvSpPr>
          <p:cNvPr id="157" name="Kotak Teks 156"/>
          <p:cNvSpPr txBox="1"/>
          <p:nvPr userDrawn="1"/>
        </p:nvSpPr>
        <p:spPr>
          <a:xfrm>
            <a:off x="61509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01</a:t>
            </a:r>
          </a:p>
        </p:txBody>
      </p:sp>
      <p:sp>
        <p:nvSpPr>
          <p:cNvPr id="158" name="Kotak Teks 157"/>
          <p:cNvSpPr txBox="1"/>
          <p:nvPr userDrawn="1"/>
        </p:nvSpPr>
        <p:spPr>
          <a:xfrm>
            <a:off x="70653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02</a:t>
            </a:r>
          </a:p>
        </p:txBody>
      </p:sp>
      <p:sp>
        <p:nvSpPr>
          <p:cNvPr id="159" name="Kotak Teks 158"/>
          <p:cNvSpPr txBox="1"/>
          <p:nvPr userDrawn="1"/>
        </p:nvSpPr>
        <p:spPr>
          <a:xfrm>
            <a:off x="7979766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03 | 04</a:t>
            </a:r>
          </a:p>
        </p:txBody>
      </p:sp>
    </p:spTree>
    <p:extLst>
      <p:ext uri="{BB962C8B-B14F-4D97-AF65-F5344CB8AC3E}">
        <p14:creationId xmlns:p14="http://schemas.microsoft.com/office/powerpoint/2010/main" val="18619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J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Konektor Lurus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Konektor Lurus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Konektor Lurus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Konektor Lurus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Konektor Lurus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Konektor Lurus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Konektor Lurus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Konektor Lurus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Konektor Lurus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Konektor Lurus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Konektor Lurus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Konektor Lurus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Konektor Lurus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Konektor Lurus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Konektor Lurus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Konektor Lurus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Konektor Lurus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Konektor Lurus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Konektor Lurus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Konektor Lurus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Konektor Lurus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Konektor Lurus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Konektor Lurus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Konektor Lurus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Konektor Lurus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Konektor Lurus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Konektor Lurus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Konektor Lurus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Konektor Lurus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Konektor Lurus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Konektor Lurus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Konektor Lurus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Konektor Lurus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Konektor Lurus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Konektor Lurus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Konektor Lurus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Konektor Lurus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Konektor Lurus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Konektor Lurus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Konektor Lurus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Konektor Lurus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Konektor Lurus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Konektor Lurus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Konektor Lurus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Konektor Lurus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Konektor Lurus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Konektor Lurus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Konektor Lurus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Konektor Lurus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Konektor Lurus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Konektor Lurus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Konektor Lurus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Konektor Lurus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Konektor Lurus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Konektor Lurus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Konektor Lurus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ampungan Gamba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12" name="Tampungan Gamba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3" name="Placeholder Tanggal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271F712E-75E3-4663-A8F7-110EF71087F3}" type="datetime1">
              <a:rPr lang="id-ID" noProof="0" smtClean="0"/>
              <a:t>28/06/2017</a:t>
            </a:fld>
            <a:endParaRPr lang="id-ID" noProof="0" dirty="0"/>
          </a:p>
        </p:txBody>
      </p:sp>
      <p:sp>
        <p:nvSpPr>
          <p:cNvPr id="4" name="Placeholder Foot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 dirty="0"/>
          </a:p>
        </p:txBody>
      </p:sp>
      <p:sp>
        <p:nvSpPr>
          <p:cNvPr id="5" name="Placeholder Nomor Slide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id-ID" noProof="0"/>
              <a:t>‹#›</a:t>
            </a:fld>
            <a:endParaRPr lang="id-ID" noProof="0" dirty="0"/>
          </a:p>
        </p:txBody>
      </p:sp>
      <p:sp>
        <p:nvSpPr>
          <p:cNvPr id="139" name="Placeholder Teks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0" name="Kotak Te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Kotak Te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Kotak Te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Kotak Te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Kotak Te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 | 09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Kotak Te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Kotak Te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Kotak Te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Kotak Te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Kotak Te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Kotak Te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 | 16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Kotak Te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Kotak Te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Kotak Te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2" name="Kotak Te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Kotak Te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Kotak Te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 | 23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Kotak Te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Kotak Te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Kotak Te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Kotak Te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Kotak Te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Kotak Te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 | 30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Kotak Te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31</a:t>
            </a:r>
          </a:p>
        </p:txBody>
      </p:sp>
      <p:sp>
        <p:nvSpPr>
          <p:cNvPr id="246" name="Kotak Te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Kotak Te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Kotak Te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Kotak Te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Kotak Te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05 | 06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laceholder Teks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6" name="Placeholder Teks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7" name="Placeholder Teks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8" name="Placeholder Teks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0" name="Placeholder Teks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1" name="Placeholder Teks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2" name="Placeholder Teks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3" name="Placeholder Teks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4" name="Placeholder Teks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5" name="Placeholder Teks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7" name="Placeholder Teks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8" name="Placeholder Teks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9" name="Placeholder Teks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0" name="Placeholder Teks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1" name="Placeholder Teks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2" name="Placeholder Teks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4" name="Placeholder Teks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5" name="Placeholder Teks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6" name="Placeholder Teks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7" name="Placeholder Teks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8" name="Placeholder Teks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9" name="Placeholder Teks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1" name="Placeholder Teks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2" name="Placeholder Teks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3" name="Placeholder Teks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4" name="Placeholder Teks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5" name="Placeholder Teks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6" name="Placeholder Teks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8" name="Placeholder Teks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9" name="Placeholder Teks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0" name="Placeholder Teks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1" name="Placeholder Teks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2" name="Placeholder Teks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3" name="Placeholder Teks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5" name="Placeholder Teks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7" name="Kotak Te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Kotak Te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SEL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Kotak Te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RAB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Kotak Te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KAM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Kotak Te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JUM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Kotak Te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SAB | MIN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Judu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id-ID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Judu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spc="150" noProof="0" dirty="0" smtClean="0">
                <a:solidFill>
                  <a:schemeClr val="accent1"/>
                </a:solidFill>
              </a:rPr>
              <a:t>JULI</a:t>
            </a:r>
            <a:endParaRPr lang="id-ID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Kotak Teks 148"/>
          <p:cNvSpPr txBox="1"/>
          <p:nvPr userDrawn="1"/>
        </p:nvSpPr>
        <p:spPr>
          <a:xfrm>
            <a:off x="339498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26</a:t>
            </a:r>
          </a:p>
        </p:txBody>
      </p:sp>
      <p:sp>
        <p:nvSpPr>
          <p:cNvPr id="150" name="Kotak Teks 149"/>
          <p:cNvSpPr txBox="1"/>
          <p:nvPr userDrawn="1"/>
        </p:nvSpPr>
        <p:spPr>
          <a:xfrm>
            <a:off x="43163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27</a:t>
            </a:r>
          </a:p>
        </p:txBody>
      </p:sp>
      <p:sp>
        <p:nvSpPr>
          <p:cNvPr id="151" name="Kotak Teks 150"/>
          <p:cNvSpPr txBox="1"/>
          <p:nvPr userDrawn="1"/>
        </p:nvSpPr>
        <p:spPr>
          <a:xfrm>
            <a:off x="52307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28</a:t>
            </a:r>
          </a:p>
        </p:txBody>
      </p:sp>
      <p:sp>
        <p:nvSpPr>
          <p:cNvPr id="152" name="Kotak Teks 151"/>
          <p:cNvSpPr txBox="1"/>
          <p:nvPr userDrawn="1"/>
        </p:nvSpPr>
        <p:spPr>
          <a:xfrm>
            <a:off x="61360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29</a:t>
            </a:r>
          </a:p>
        </p:txBody>
      </p:sp>
      <p:sp>
        <p:nvSpPr>
          <p:cNvPr id="153" name="Kotak Teks 152"/>
          <p:cNvSpPr txBox="1"/>
          <p:nvPr userDrawn="1"/>
        </p:nvSpPr>
        <p:spPr>
          <a:xfrm>
            <a:off x="70504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30 </a:t>
            </a:r>
          </a:p>
        </p:txBody>
      </p:sp>
      <p:sp>
        <p:nvSpPr>
          <p:cNvPr id="154" name="Kotak Teks 153"/>
          <p:cNvSpPr txBox="1"/>
          <p:nvPr userDrawn="1"/>
        </p:nvSpPr>
        <p:spPr>
          <a:xfrm>
            <a:off x="7964805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01 | 02</a:t>
            </a:r>
          </a:p>
        </p:txBody>
      </p:sp>
    </p:spTree>
    <p:extLst>
      <p:ext uri="{BB962C8B-B14F-4D97-AF65-F5344CB8AC3E}">
        <p14:creationId xmlns:p14="http://schemas.microsoft.com/office/powerpoint/2010/main" val="209834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Agus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Konektor Lurus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Konektor Lurus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Konektor Lurus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Konektor Lurus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Konektor Lurus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Konektor Lurus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Konektor Lurus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Konektor Lurus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Konektor Lurus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Konektor Lurus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Konektor Lurus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Konektor Lurus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Konektor Lurus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Konektor Lurus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Konektor Lurus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Konektor Lurus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Konektor Lurus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Konektor Lurus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Konektor Lurus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Konektor Lurus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Konektor Lurus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Konektor Lurus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Konektor Lurus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Konektor Lurus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Konektor Lurus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Konektor Lurus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Konektor Lurus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Konektor Lurus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Konektor Lurus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Konektor Lurus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Konektor Lurus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Konektor Lurus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Konektor Lurus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Konektor Lurus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Konektor Lurus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Konektor Lurus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Konektor Lurus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Konektor Lurus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Konektor Lurus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Konektor Lurus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Konektor Lurus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Konektor Lurus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Konektor Lurus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Konektor Lurus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Konektor Lurus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Konektor Lurus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Konektor Lurus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Konektor Lurus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Konektor Lurus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Konektor Lurus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Konektor Lurus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Konektor Lurus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Konektor Lurus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Konektor Lurus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Konektor Lurus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Konektor Lurus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ampungan Gamba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12" name="Tampungan Gamba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3" name="Placeholder Tanggal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0FFFDFBA-CF35-46C0-B6BD-88A8060E758A}" type="datetime1">
              <a:rPr lang="id-ID" noProof="0" smtClean="0"/>
              <a:t>28/06/2017</a:t>
            </a:fld>
            <a:endParaRPr lang="id-ID" noProof="0" dirty="0"/>
          </a:p>
        </p:txBody>
      </p:sp>
      <p:sp>
        <p:nvSpPr>
          <p:cNvPr id="4" name="Placeholder Foot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 dirty="0"/>
          </a:p>
        </p:txBody>
      </p:sp>
      <p:sp>
        <p:nvSpPr>
          <p:cNvPr id="5" name="Placeholder Nomor Slide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id-ID" noProof="0"/>
              <a:t>‹#›</a:t>
            </a:fld>
            <a:endParaRPr lang="id-ID" noProof="0" dirty="0"/>
          </a:p>
        </p:txBody>
      </p:sp>
      <p:sp>
        <p:nvSpPr>
          <p:cNvPr id="139" name="Placeholder Teks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0" name="Kotak Te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Kotak Te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Kotak Te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Kotak Te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Kotak Te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 | 13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Kotak Te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Kotak Te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Kotak Te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Kotak Te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Kotak Te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Kotak Te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 | 20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Kotak Te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Kotak Te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Kotak Te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Kotak Te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Kotak Te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Kotak Te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 | 27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Kotak Te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Kotak Te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Kotak Te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 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Kotak Te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31</a:t>
            </a:r>
          </a:p>
        </p:txBody>
      </p:sp>
      <p:sp>
        <p:nvSpPr>
          <p:cNvPr id="241" name="Kotak Te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Kotak Te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02 | 03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Kotak Te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Kotak Te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Kotak Te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Kotak Te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Kotak Te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Kotak Te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09 | 10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laceholder Teks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6" name="Placeholder Teks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7" name="Placeholder Teks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8" name="Placeholder Teks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0" name="Placeholder Teks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1" name="Placeholder Teks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2" name="Placeholder Teks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3" name="Placeholder Teks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4" name="Placeholder Teks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5" name="Placeholder Teks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7" name="Placeholder Teks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8" name="Placeholder Teks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9" name="Placeholder Teks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0" name="Placeholder Teks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1" name="Placeholder Teks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2" name="Placeholder Teks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4" name="Placeholder Teks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5" name="Placeholder Teks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6" name="Placeholder Teks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7" name="Placeholder Teks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8" name="Placeholder Teks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9" name="Placeholder Teks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1" name="Placeholder Teks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2" name="Placeholder Teks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3" name="Placeholder Teks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4" name="Placeholder Teks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5" name="Placeholder Teks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6" name="Placeholder Teks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8" name="Placeholder Teks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9" name="Placeholder Teks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0" name="Placeholder Teks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1" name="Placeholder Teks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2" name="Placeholder Teks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3" name="Placeholder Teks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5" name="Placeholder Teks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7" name="Kotak Te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Kotak Te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SEL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Kotak Te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RAB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Kotak Te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KAM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Kotak Te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JUM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Kotak Te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SAB | MIN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Judu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id-ID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Judu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spc="150" noProof="0" dirty="0" smtClean="0">
                <a:solidFill>
                  <a:schemeClr val="accent1"/>
                </a:solidFill>
              </a:rPr>
              <a:t>AGUSTUS</a:t>
            </a:r>
            <a:endParaRPr lang="id-ID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Kotak Teks 148"/>
          <p:cNvSpPr txBox="1"/>
          <p:nvPr userDrawn="1"/>
        </p:nvSpPr>
        <p:spPr>
          <a:xfrm>
            <a:off x="340451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31</a:t>
            </a:r>
          </a:p>
        </p:txBody>
      </p:sp>
      <p:sp>
        <p:nvSpPr>
          <p:cNvPr id="150" name="Kotak Teks 149"/>
          <p:cNvSpPr txBox="1"/>
          <p:nvPr userDrawn="1"/>
        </p:nvSpPr>
        <p:spPr>
          <a:xfrm>
            <a:off x="43258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01</a:t>
            </a:r>
          </a:p>
        </p:txBody>
      </p:sp>
      <p:sp>
        <p:nvSpPr>
          <p:cNvPr id="151" name="Kotak Teks 150"/>
          <p:cNvSpPr txBox="1"/>
          <p:nvPr userDrawn="1"/>
        </p:nvSpPr>
        <p:spPr>
          <a:xfrm>
            <a:off x="52402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02</a:t>
            </a:r>
          </a:p>
        </p:txBody>
      </p:sp>
      <p:sp>
        <p:nvSpPr>
          <p:cNvPr id="152" name="Kotak Teks 151"/>
          <p:cNvSpPr txBox="1"/>
          <p:nvPr userDrawn="1"/>
        </p:nvSpPr>
        <p:spPr>
          <a:xfrm>
            <a:off x="61455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03</a:t>
            </a:r>
          </a:p>
        </p:txBody>
      </p:sp>
      <p:sp>
        <p:nvSpPr>
          <p:cNvPr id="153" name="Kotak Teks 152"/>
          <p:cNvSpPr txBox="1"/>
          <p:nvPr userDrawn="1"/>
        </p:nvSpPr>
        <p:spPr>
          <a:xfrm>
            <a:off x="70599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04</a:t>
            </a:r>
          </a:p>
        </p:txBody>
      </p:sp>
      <p:sp>
        <p:nvSpPr>
          <p:cNvPr id="154" name="Kotak Teks 153"/>
          <p:cNvSpPr txBox="1"/>
          <p:nvPr userDrawn="1"/>
        </p:nvSpPr>
        <p:spPr>
          <a:xfrm>
            <a:off x="7974330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05 | 06</a:t>
            </a:r>
          </a:p>
        </p:txBody>
      </p:sp>
    </p:spTree>
    <p:extLst>
      <p:ext uri="{BB962C8B-B14F-4D97-AF65-F5344CB8AC3E}">
        <p14:creationId xmlns:p14="http://schemas.microsoft.com/office/powerpoint/2010/main" val="335025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Konektor Lurus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Konektor Lurus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Konektor Lurus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Konektor Lurus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Konektor Lurus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Konektor Lurus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Konektor Lurus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Konektor Lurus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Konektor Lurus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Konektor Lurus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Konektor Lurus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Konektor Lurus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Konektor Lurus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Konektor Lurus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Konektor Lurus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Konektor Lurus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Konektor Lurus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Konektor Lurus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Konektor Lurus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Konektor Lurus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Konektor Lurus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Konektor Lurus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Konektor Lurus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Konektor Lurus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Konektor Lurus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Konektor Lurus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Konektor Lurus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Konektor Lurus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Konektor Lurus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Konektor Lurus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Konektor Lurus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Konektor Lurus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Konektor Lurus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Konektor Lurus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Konektor Lurus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Konektor Lurus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Konektor Lurus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Konektor Lurus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Konektor Lurus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Konektor Lurus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Konektor Lurus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Konektor Lurus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Konektor Lurus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Konektor Lurus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Konektor Lurus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Konektor Lurus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Konektor Lurus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Konektor Lurus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Konektor Lurus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Konektor Lurus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Konektor Lurus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Konektor Lurus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Konektor Lurus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Konektor Lurus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Konektor Lurus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Konektor Lurus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ampungan Gamba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12" name="Tampungan Gamba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d-ID" noProof="0" dirty="0"/>
              <a:t>Klik ikon untuk menambahkan gambar</a:t>
            </a:r>
          </a:p>
        </p:txBody>
      </p:sp>
      <p:sp>
        <p:nvSpPr>
          <p:cNvPr id="3" name="Placeholder Tanggal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588E1886-AF75-4174-88FC-443ED945E0AC}" type="datetime1">
              <a:rPr lang="id-ID" noProof="0" smtClean="0"/>
              <a:t>28/06/2017</a:t>
            </a:fld>
            <a:endParaRPr lang="id-ID" noProof="0" dirty="0"/>
          </a:p>
        </p:txBody>
      </p:sp>
      <p:sp>
        <p:nvSpPr>
          <p:cNvPr id="4" name="Placeholder Foot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 dirty="0"/>
          </a:p>
        </p:txBody>
      </p:sp>
      <p:sp>
        <p:nvSpPr>
          <p:cNvPr id="5" name="Placeholder Nomor Slide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id-ID" noProof="0"/>
              <a:t>‹#›</a:t>
            </a:fld>
            <a:endParaRPr lang="id-ID" noProof="0" dirty="0"/>
          </a:p>
        </p:txBody>
      </p:sp>
      <p:sp>
        <p:nvSpPr>
          <p:cNvPr id="139" name="Placeholder Teks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0" name="Kotak Te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Kotak Te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Kotak Te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Kotak Te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Kotak Te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Kotak Te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 | 10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Kotak Te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Kotak Te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Kotak Te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Kotak Te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Kotak Te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Kotak Te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 | 17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Kotak Te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Kotak Te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1" name="Kotak Te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Kotak Te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Kotak Te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Kotak Te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| 24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Kotak Te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Kotak Te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Kotak Te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Kotak Te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Kotak Te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2" name="Kotak Te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d-ID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| </a:t>
            </a:r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id-ID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Kotak Te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id-ID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Kotak Te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Kotak Te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Kotak Te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Kotak Te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Kotak Te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id-ID" sz="900" spc="-50" noProof="0" dirty="0">
                <a:solidFill>
                  <a:schemeClr val="bg1">
                    <a:lumMod val="65000"/>
                  </a:schemeClr>
                </a:solidFill>
              </a:rPr>
              <a:t>07 | 08</a:t>
            </a:r>
            <a:endParaRPr lang="id-ID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laceholder Teks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6" name="Placeholder Teks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7" name="Placeholder Teks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58" name="Placeholder Teks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0" name="Placeholder Teks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1" name="Placeholder Teks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2" name="Placeholder Teks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3" name="Placeholder Teks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4" name="Placeholder Teks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5" name="Placeholder Teks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7" name="Placeholder Teks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8" name="Placeholder Teks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69" name="Placeholder Teks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0" name="Placeholder Teks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1" name="Placeholder Teks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2" name="Placeholder Teks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4" name="Placeholder Teks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5" name="Placeholder Teks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6" name="Placeholder Teks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7" name="Placeholder Teks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8" name="Placeholder Teks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79" name="Placeholder Teks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1" name="Placeholder Teks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2" name="Placeholder Teks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3" name="Placeholder Teks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4" name="Placeholder Teks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5" name="Placeholder Teks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6" name="Placeholder Teks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8" name="Placeholder Teks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89" name="Placeholder Teks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0" name="Placeholder Teks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1" name="Placeholder Teks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2" name="Placeholder Teks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3" name="Placeholder Teks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295" name="Placeholder Teks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d-ID" noProof="0" dirty="0" smtClean="0"/>
              <a:t>Klik untuk menambahkan teks</a:t>
            </a:r>
            <a:endParaRPr lang="id-ID" noProof="0" dirty="0"/>
          </a:p>
        </p:txBody>
      </p:sp>
      <p:sp>
        <p:nvSpPr>
          <p:cNvPr id="187" name="Kotak Te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Kotak Te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SEL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Kotak Te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RAB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Kotak Te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KAM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Kotak Te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JUM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Kotak Te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d-ID" sz="900" spc="-50" noProof="0" dirty="0" smtClean="0">
                <a:solidFill>
                  <a:schemeClr val="accent1"/>
                </a:solidFill>
              </a:rPr>
              <a:t>SAB | MIN</a:t>
            </a:r>
            <a:endParaRPr lang="id-ID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Judu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id-ID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Judu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cap="all" spc="150" noProof="0" dirty="0" smtClean="0">
                <a:solidFill>
                  <a:schemeClr val="accent1"/>
                </a:solidFill>
              </a:rPr>
              <a:t>SEPTEMBER</a:t>
            </a:r>
            <a:endParaRPr lang="id-ID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Kotak Teks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28</a:t>
            </a:r>
          </a:p>
        </p:txBody>
      </p:sp>
      <p:sp>
        <p:nvSpPr>
          <p:cNvPr id="150" name="Kotak Teks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29</a:t>
            </a:r>
          </a:p>
        </p:txBody>
      </p:sp>
      <p:sp>
        <p:nvSpPr>
          <p:cNvPr id="151" name="Kotak Teks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30 </a:t>
            </a:r>
          </a:p>
        </p:txBody>
      </p:sp>
      <p:sp>
        <p:nvSpPr>
          <p:cNvPr id="152" name="Kotak Teks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31</a:t>
            </a:r>
          </a:p>
        </p:txBody>
      </p:sp>
      <p:sp>
        <p:nvSpPr>
          <p:cNvPr id="153" name="Kotak Teks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/>
              <a:t>01</a:t>
            </a:r>
          </a:p>
        </p:txBody>
      </p:sp>
      <p:sp>
        <p:nvSpPr>
          <p:cNvPr id="154" name="Kotak Teks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id-ID" noProof="0" dirty="0" smtClean="0"/>
              <a:t>02 | 03</a:t>
            </a:r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358044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d-id" dirty="0"/>
              <a:t>Klik untuk menambahkan judul</a:t>
            </a:r>
            <a:endParaRPr dirty="0"/>
          </a:p>
        </p:txBody>
      </p:sp>
      <p:sp>
        <p:nvSpPr>
          <p:cNvPr id="3" name="Placeholder Teks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d-id" dirty="0"/>
              <a:t>Klik untuk menambahkan teks</a:t>
            </a:r>
          </a:p>
          <a:p>
            <a:pPr lvl="1" rtl="0"/>
            <a:r>
              <a:rPr lang="id-id" dirty="0"/>
              <a:t>Tingkat kedua</a:t>
            </a:r>
          </a:p>
          <a:p>
            <a:pPr lvl="2" rtl="0"/>
            <a:r>
              <a:rPr lang="id-id" dirty="0"/>
              <a:t>Tingkat ketiga</a:t>
            </a:r>
          </a:p>
          <a:p>
            <a:pPr lvl="3" rtl="0"/>
            <a:r>
              <a:rPr lang="id-id" dirty="0"/>
              <a:t>Tingkat keempat</a:t>
            </a:r>
          </a:p>
          <a:p>
            <a:pPr lvl="4" rtl="0"/>
            <a:r>
              <a:rPr lang="id-id" dirty="0"/>
              <a:t>Tingkat kelima</a:t>
            </a:r>
            <a:endParaRPr dirty="0"/>
          </a:p>
        </p:txBody>
      </p:sp>
      <p:sp>
        <p:nvSpPr>
          <p:cNvPr id="4" name="Placeholder Tanggal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075D226-AC28-41DF-BFB4-F494E0C427CC}" type="datetime1">
              <a:rPr lang="id-ID" smtClean="0"/>
              <a:t>28/06/2017</a:t>
            </a:fld>
            <a:endParaRPr dirty="0"/>
          </a:p>
        </p:txBody>
      </p:sp>
      <p:sp>
        <p:nvSpPr>
          <p:cNvPr id="5" name="Placeholder Footer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d-ID" noProof="0" dirty="0"/>
          </a:p>
        </p:txBody>
      </p:sp>
      <p:sp>
        <p:nvSpPr>
          <p:cNvPr id="6" name="Placeholder Nomor Slide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id-ID" noProof="0"/>
              <a:pPr/>
              <a:t>‹#›</a:t>
            </a:fld>
            <a:endParaRPr lang="id-ID" noProof="0" dirty="0"/>
          </a:p>
        </p:txBody>
      </p:sp>
      <p:sp>
        <p:nvSpPr>
          <p:cNvPr id="7" name="Teks instruksional"/>
          <p:cNvSpPr/>
          <p:nvPr userDrawn="1"/>
        </p:nvSpPr>
        <p:spPr>
          <a:xfrm>
            <a:off x="9296400" y="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id-id" sz="11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Catatan: </a:t>
            </a:r>
          </a:p>
          <a:p>
            <a:pPr rtl="0">
              <a:spcBef>
                <a:spcPts val="1200"/>
              </a:spcBef>
            </a:pPr>
            <a:r>
              <a:rPr lang="id-id" sz="11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Anda dapat mencetak </a:t>
            </a:r>
            <a:r>
              <a:rPr lang="id-id" sz="1100" b="1" i="1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templat</a:t>
            </a:r>
            <a:r>
              <a:rPr lang="id-id" sz="11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ini untuk digunakan sebagai kalender dinding. Anda juga dapat menyalin </a:t>
            </a:r>
            <a:r>
              <a:rPr lang="id-id" sz="1100" b="1" i="1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slide</a:t>
            </a:r>
            <a:r>
              <a:rPr lang="id-id" sz="11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ini bagi bulan apa pun untuk ditambahkan ke presentasi.</a:t>
            </a: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83" r:id="rId14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laceholder Gambar 42" descr="Seorang gadis sedang meluncur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44" name="Placeholder Gambar 43" descr="Pria dan empat anak di atas kereta luncur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2" name="Placeholder Teks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5" name="Placeholder Teks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6" name="Placeholder Teks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7" name="Placeholder Teks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8" name="Placeholder Teks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9" name="Placeholder Teks 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id-ID" dirty="0" smtClean="0"/>
              <a:t>Tahun Baru</a:t>
            </a:r>
            <a:endParaRPr lang="id-ID" dirty="0"/>
          </a:p>
        </p:txBody>
      </p:sp>
      <p:sp>
        <p:nvSpPr>
          <p:cNvPr id="49" name="Placeholder Teks 4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0" name="Placeholder Teks 4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1" name="Placeholder Teks 5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2" name="Placeholder Teks 5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3" name="Placeholder Teks 5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4" name="Placeholder Teks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5" name="Placeholder Teks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6" name="Placeholder Teks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7" name="Placeholder Teks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8" name="Placeholder Teks 57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9" name="Placeholder Teks 58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0" name="Placeholder Teks 59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1" name="Placeholder Teks 60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23" name="Placeholder Teks 22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2" name="Placeholder Teks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3" name="Placeholder Teks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4" name="Placeholder Teks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5" name="Placeholder Teks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6" name="Placeholder Teks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7" name="Placeholder Teks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8" name="Placeholder Teks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9" name="Placeholder Teks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0" name="Placeholder Teks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1" name="Placeholder Teks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2" name="Placeholder Teks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3" name="Placeholder Teks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4" name="Placeholder Teks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5" name="Placeholder Teks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6" name="Placeholder Teks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7" name="Placeholder Teks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3591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Gambar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laceholder Gambar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Placeholder Teks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Placeholder Teks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4" name="Placeholder Teks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5" name="Placeholder Teks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6" name="Placeholder Teks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7" name="Placeholder Teks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8" name="Placeholder Teks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9" name="Placeholder Teks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0" name="Placeholder Teks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1" name="Placeholder Teks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2" name="Placeholder Teks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3" name="Placeholder Teks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4" name="Placeholder Teks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5" name="Placeholder Teks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6" name="Placeholder Teks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7" name="Placeholder Teks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8" name="Placeholder Teks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9" name="Placeholder Teks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0" name="Placeholder Teks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1" name="Placeholder Teks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2" name="Placeholder Teks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3" name="Placeholder Teks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4" name="Placeholder Teks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5" name="Placeholder Teks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6" name="Placeholder Teks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7" name="Placeholder Teks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8" name="Placeholder Teks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9" name="Placeholder Teks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0" name="Placeholder Teks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1" name="Placeholder Teks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2" name="Placeholder Teks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3" name="Placeholder Teks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4" name="Placeholder Teks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5" name="Placeholder Teks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6" name="Placeholder Teks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7" name="Placeholder Teks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7210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Gambar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laceholder Gambar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Placeholder Teks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Placeholder Teks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4" name="Placeholder Teks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5" name="Placeholder Teks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6" name="Placeholder Teks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7" name="Placeholder Teks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8" name="Placeholder Teks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9" name="Placeholder Teks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0" name="Placeholder Teks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1" name="Placeholder Teks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2" name="Placeholder Teks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3" name="Placeholder Teks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4" name="Placeholder Teks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5" name="Placeholder Teks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6" name="Placeholder Teks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7" name="Placeholder Teks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8" name="Placeholder Teks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9" name="Placeholder Teks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0" name="Placeholder Teks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1" name="Placeholder Teks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2" name="Placeholder Teks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3" name="Placeholder Teks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4" name="Placeholder Teks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5" name="Placeholder Teks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6" name="Placeholder Teks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7" name="Placeholder Teks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8" name="Placeholder Teks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9" name="Placeholder Teks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0" name="Placeholder Teks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1" name="Placeholder Teks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2" name="Placeholder Teks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3" name="Placeholder Teks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4" name="Placeholder Teks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5" name="Placeholder Teks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6" name="Placeholder Teks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7" name="Placeholder Teks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9991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Gambar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laceholder Gambar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Placeholder Teks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Placeholder Teks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4" name="Placeholder Teks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5" name="Placeholder Teks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6" name="Placeholder Teks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7" name="Placeholder Teks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8" name="Placeholder Teks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9" name="Placeholder Teks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0" name="Placeholder Teks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1" name="Placeholder Teks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2" name="Placeholder Teks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3" name="Placeholder Teks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4" name="Placeholder Teks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5" name="Placeholder Teks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6" name="Placeholder Teks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7" name="Placeholder Teks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8" name="Placeholder Teks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9" name="Placeholder Teks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0" name="Placeholder Teks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1" name="Placeholder Teks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2" name="Placeholder Teks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3" name="Placeholder Teks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4" name="Placeholder Teks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5" name="Placeholder Teks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6" name="Placeholder Teks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7" name="Placeholder Teks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8" name="Placeholder Teks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9" name="Placeholder Teks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0" name="Placeholder Teks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1" name="Placeholder Teks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2" name="Placeholder Teks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3" name="Placeholder Teks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4" name="Placeholder Teks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5" name="Placeholder Teks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6" name="Placeholder Teks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7" name="Placeholder Teks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2305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Gambar 4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3" name="Placeholder Gambar 4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4" name="Placeholder Teks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5" name="Placeholder Teks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6" name="Placeholder Teks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7" name="Placeholder Teks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8" name="Placeholder Teks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9" name="Placeholder Teks 4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0" name="Placeholder Teks 4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1" name="Placeholder Teks 5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2" name="Placeholder Teks 5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3" name="Placeholder Teks 5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4" name="Placeholder Teks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4" name="Placeholder Teks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5" name="Placeholder Teks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6" name="Placeholder Teks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7" name="Placeholder Teks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19" name="Placeholder Teks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8" name="Placeholder Teks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9" name="Placeholder Teks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0" name="Placeholder Teks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1" name="Placeholder Teks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2" name="Placeholder Teks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3" name="Placeholder Teks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4" name="Placeholder Teks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5" name="Placeholder Teks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6" name="Placeholder Teks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7" name="Placeholder Teks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8" name="Placeholder Teks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9" name="Placeholder Teks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0" name="Placeholder Teks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1" name="Placeholder Teks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2" name="Placeholder Teks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3" name="Placeholder Teks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4" name="Placeholder Teks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5" name="Placeholder Teks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6" name="Placeholder Teks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7" name="Placeholder Teks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4640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Gambar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laceholder Gambar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Placeholder Teks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Placeholder Teks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4" name="Placeholder Teks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5" name="Placeholder Teks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6" name="Placeholder Teks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7" name="Placeholder Teks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8" name="Placeholder Teks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9" name="Placeholder Teks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0" name="Placeholder Teks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1" name="Placeholder Teks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2" name="Placeholder Teks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3" name="Placeholder Teks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4" name="Placeholder Teks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5" name="Placeholder Teks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6" name="Placeholder Teks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7" name="Placeholder Teks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8" name="Placeholder Teks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9" name="Placeholder Teks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0" name="Placeholder Teks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1" name="Placeholder Teks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2" name="Placeholder Teks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3" name="Placeholder Teks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4" name="Placeholder Teks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5" name="Placeholder Teks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6" name="Placeholder Teks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7" name="Placeholder Teks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8" name="Placeholder Teks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9" name="Placeholder Teks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0" name="Placeholder Teks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1" name="Placeholder Teks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2" name="Placeholder Teks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3" name="Placeholder Teks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4" name="Placeholder Teks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5" name="Placeholder Teks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6" name="Placeholder Teks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7" name="Placeholder Teks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9918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Gambar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laceholder Gambar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Placeholder Teks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Placeholder Teks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4" name="Placeholder Teks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5" name="Placeholder Teks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6" name="Placeholder Teks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7" name="Placeholder Teks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8" name="Placeholder Teks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9" name="Placeholder Teks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0" name="Placeholder Teks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1" name="Placeholder Teks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2" name="Placeholder Teks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3" name="Placeholder Teks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4" name="Placeholder Teks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5" name="Placeholder Teks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6" name="Placeholder Teks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7" name="Placeholder Teks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8" name="Placeholder Teks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9" name="Placeholder Teks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0" name="Placeholder Teks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1" name="Placeholder Teks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2" name="Placeholder Teks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3" name="Placeholder Teks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4" name="Placeholder Teks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5" name="Placeholder Teks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6" name="Placeholder Teks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7" name="Placeholder Teks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8" name="Placeholder Teks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9" name="Placeholder Teks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0" name="Placeholder Teks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1" name="Placeholder Teks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2" name="Placeholder Teks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3" name="Placeholder Teks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4" name="Placeholder Teks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5" name="Placeholder Teks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6" name="Placeholder Teks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7" name="Placeholder Teks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8015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Gambar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laceholder Gambar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Placeholder Teks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Placeholder Teks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4" name="Placeholder Teks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5" name="Placeholder Teks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6" name="Placeholder Teks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7" name="Placeholder Teks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8" name="Placeholder Teks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9" name="Placeholder Teks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0" name="Placeholder Teks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1" name="Placeholder Teks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2" name="Placeholder Teks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3" name="Placeholder Teks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4" name="Placeholder Teks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5" name="Placeholder Teks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6" name="Placeholder Teks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7" name="Placeholder Teks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8" name="Placeholder Teks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9" name="Placeholder Teks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0" name="Placeholder Teks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1" name="Placeholder Teks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2" name="Placeholder Teks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3" name="Placeholder Teks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4" name="Placeholder Teks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5" name="Placeholder Teks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6" name="Placeholder Teks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7" name="Placeholder Teks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8" name="Placeholder Teks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9" name="Placeholder Teks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0" name="Placeholder Teks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1" name="Placeholder Teks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2" name="Placeholder Teks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3" name="Placeholder Teks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4" name="Placeholder Teks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5" name="Placeholder Teks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6" name="Placeholder Teks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7" name="Placeholder Teks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2460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Gambar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laceholder Gambar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Placeholder Teks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Placeholder Teks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4" name="Placeholder Teks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5" name="Placeholder Teks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6" name="Placeholder Teks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7" name="Placeholder Teks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8" name="Placeholder Teks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9" name="Placeholder Teks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0" name="Placeholder Teks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1" name="Placeholder Teks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2" name="Placeholder Teks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3" name="Placeholder Teks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4" name="Placeholder Teks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5" name="Placeholder Teks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6" name="Placeholder Teks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7" name="Placeholder Teks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8" name="Placeholder Teks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9" name="Placeholder Teks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0" name="Placeholder Teks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1" name="Placeholder Teks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2" name="Placeholder Teks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3" name="Placeholder Teks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4" name="Placeholder Teks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5" name="Placeholder Teks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6" name="Placeholder Teks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7" name="Placeholder Teks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8" name="Placeholder Teks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9" name="Placeholder Teks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0" name="Placeholder Teks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1" name="Placeholder Teks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2" name="Placeholder Teks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3" name="Placeholder Teks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4" name="Placeholder Teks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5" name="Placeholder Teks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6" name="Placeholder Teks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7" name="Placeholder Teks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2640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Gambar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laceholder Gambar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Placeholder Teks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Placeholder Teks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4" name="Placeholder Teks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5" name="Placeholder Teks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6" name="Placeholder Teks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7" name="Placeholder Teks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8" name="Placeholder Teks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9" name="Placeholder Teks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0" name="Placeholder Teks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1" name="Placeholder Teks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2" name="Placeholder Teks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3" name="Placeholder Teks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4" name="Placeholder Teks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5" name="Placeholder Teks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6" name="Placeholder Teks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7" name="Placeholder Teks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8" name="Placeholder Teks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9" name="Placeholder Teks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0" name="Placeholder Teks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1" name="Placeholder Teks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2" name="Placeholder Teks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3" name="Placeholder Teks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4" name="Placeholder Teks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5" name="Placeholder Teks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6" name="Placeholder Teks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7" name="Placeholder Teks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8" name="Placeholder Teks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9" name="Placeholder Teks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0" name="Placeholder Teks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1" name="Placeholder Teks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2" name="Placeholder Teks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3" name="Placeholder Teks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4" name="Placeholder Teks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5" name="Placeholder Teks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6" name="Placeholder Teks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7" name="Placeholder Teks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1556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Gambar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laceholder Gambar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Placeholder Teks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Placeholder Teks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4" name="Placeholder Teks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5" name="Placeholder Teks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6" name="Placeholder Teks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7" name="Placeholder Teks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8" name="Placeholder Teks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9" name="Placeholder Teks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0" name="Placeholder Teks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1" name="Placeholder Teks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2" name="Placeholder Teks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3" name="Placeholder Teks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4" name="Placeholder Teks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5" name="Placeholder Teks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6" name="Placeholder Teks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7" name="Placeholder Teks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8" name="Placeholder Teks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9" name="Placeholder Teks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0" name="Placeholder Teks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1" name="Placeholder Teks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2" name="Placeholder Teks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3" name="Placeholder Teks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4" name="Placeholder Teks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5" name="Placeholder Teks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6" name="Placeholder Teks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7" name="Placeholder Teks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8" name="Placeholder Teks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9" name="Placeholder Teks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0" name="Placeholder Teks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1" name="Placeholder Teks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2" name="Placeholder Teks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3" name="Placeholder Teks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4" name="Placeholder Teks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5" name="Placeholder Teks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6" name="Placeholder Teks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7" name="Placeholder Teks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78729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Gambar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laceholder Gambar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Placeholder Teks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3" name="Placeholder Teks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4" name="Placeholder Teks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5" name="Placeholder Teks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6" name="Placeholder Teks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7" name="Placeholder Teks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8" name="Placeholder Teks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49" name="Placeholder Teks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0" name="Placeholder Teks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1" name="Placeholder Teks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2" name="Placeholder Teks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3" name="Placeholder Teks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4" name="Placeholder Teks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5" name="Placeholder Teks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6" name="Placeholder Teks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7" name="Placeholder Teks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8" name="Placeholder Teks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59" name="Placeholder Teks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0" name="Placeholder Teks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1" name="Placeholder Teks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2" name="Placeholder Teks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3" name="Placeholder Teks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4" name="Placeholder Teks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5" name="Placeholder Teks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6" name="Placeholder Teks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7" name="Placeholder Teks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8" name="Placeholder Teks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69" name="Placeholder Teks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0" name="Placeholder Teks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1" name="Placeholder Teks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2" name="Placeholder Teks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3" name="Placeholder Teks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4" name="Placeholder Teks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5" name="Placeholder Teks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6" name="Placeholder Teks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  <p:sp>
        <p:nvSpPr>
          <p:cNvPr id="77" name="Placeholder Teks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8221453"/>
      </p:ext>
    </p:extLst>
  </p:cSld>
  <p:clrMapOvr>
    <a:masterClrMapping/>
  </p:clrMapOvr>
</p:sld>
</file>

<file path=ppt/theme/theme1.xml><?xml version="1.0" encoding="utf-8"?>
<a:theme xmlns:a="http://schemas.openxmlformats.org/drawingml/2006/main" name="Kalender Keluarga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photo calendar (Mon-Sat-Sun).potx" id="{D6BCC280-D02D-45B9-8FFE-D3DA7DC59632}" vid="{85659972-9113-49B5-B895-1C0329351576}"/>
    </a:ext>
  </a:extLst>
</a:theme>
</file>

<file path=ppt/theme/theme2.xml><?xml version="1.0" encoding="utf-8"?>
<a:theme xmlns:a="http://schemas.openxmlformats.org/drawingml/2006/main" name="Tema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14</Words>
  <Application>Microsoft Office PowerPoint</Application>
  <PresentationFormat>Tampilan Layar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Font Dipakai</vt:lpstr>
      </vt:variant>
      <vt:variant>
        <vt:i4>2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12</vt:i4>
      </vt:variant>
    </vt:vector>
  </HeadingPairs>
  <TitlesOfParts>
    <vt:vector size="15" baseType="lpstr">
      <vt:lpstr>Arial</vt:lpstr>
      <vt:lpstr>Euphemia</vt:lpstr>
      <vt:lpstr>Kalender Keluarga 2017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2015-06-10T22:14:27Z</dcterms:created>
  <dcterms:modified xsi:type="dcterms:W3CDTF">2017-06-29T06:37:57Z</dcterms:modified>
</cp:coreProperties>
</file>