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32" d="100"/>
          <a:sy n="132" d="100"/>
        </p:scale>
        <p:origin x="22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3" name="Tampungan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d-ID" dirty="0">
                <a:latin typeface="Corbel" panose="020B0503020204020204" pitchFamily="34" charset="0"/>
              </a:rPr>
              <a:t>21/3/2018</a:t>
            </a:r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id-ID" smtClean="0">
                <a:latin typeface="Corbel" panose="020B0503020204020204" pitchFamily="34" charset="0"/>
              </a:rPr>
              <a:t>‹#›</a:t>
            </a:fld>
            <a:endParaRPr lang="id-ID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id-ID"/>
              <a:t>21/3/2018</a:t>
            </a:r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dirty="0"/>
              <a:t>Klik untuk mengedit gaya teks Master</a:t>
            </a:r>
          </a:p>
          <a:p>
            <a:pPr lvl="1" rtl="0"/>
            <a:r>
              <a:rPr lang="id-ID" dirty="0"/>
              <a:t>Tingkat kedua</a:t>
            </a:r>
          </a:p>
          <a:p>
            <a:pPr lvl="2" rtl="0"/>
            <a:r>
              <a:rPr lang="id-ID" dirty="0"/>
              <a:t>Tingkat ketiga</a:t>
            </a:r>
          </a:p>
          <a:p>
            <a:pPr lvl="3" rtl="0"/>
            <a:r>
              <a:rPr lang="id-ID" dirty="0"/>
              <a:t>Tingkat keempat</a:t>
            </a:r>
          </a:p>
          <a:p>
            <a:pPr lvl="4" rtl="0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id-ID" dirty="0"/>
              <a:t>Klik untuk Menambahkan Judul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dirty="0"/>
              <a:t>Klik untuk menambahkan subjudul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id-ID"/>
              <a:t>21/3/2018</a:t>
            </a:r>
            <a:endParaRPr lang="id-ID" dirty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9" name="Placeholder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Agu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Agustus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September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 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Oktober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Des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Desember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id-ID" dirty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id-ID" dirty="0"/>
              <a:t>Klik untuk mengedit gaya teks Master</a:t>
            </a:r>
          </a:p>
          <a:p>
            <a:pPr lvl="1" rtl="0"/>
            <a:r>
              <a:rPr lang="id-ID" dirty="0"/>
              <a:t>Tingkat kedua</a:t>
            </a:r>
          </a:p>
          <a:p>
            <a:pPr lvl="2" rtl="0"/>
            <a:r>
              <a:rPr lang="id-ID" dirty="0"/>
              <a:t>Tingkat ketiga</a:t>
            </a:r>
          </a:p>
          <a:p>
            <a:pPr lvl="3" rtl="0"/>
            <a:r>
              <a:rPr lang="id-ID" dirty="0"/>
              <a:t>Tingkat keempat</a:t>
            </a:r>
          </a:p>
          <a:p>
            <a:pPr lvl="4" rtl="0"/>
            <a:r>
              <a:rPr lang="id-ID" dirty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id-ID"/>
              <a:t>21/3/2018</a:t>
            </a:r>
            <a:endParaRPr lang="id-ID" dirty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9" name="Placeholder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id-ID"/>
              <a:t>21/3/2018</a:t>
            </a:r>
            <a:endParaRPr lang="id-ID" dirty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Bu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Konektor Lurus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Konektor Lurus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Konektor Lurus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Konektor Lurus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Konektor Lurus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Konektor Lurus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Konektor Lurus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Konektor Lurus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Konektor Lurus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Konektor Lurus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Konektor Lurus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Konektor Lurus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Konektor Lurus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Konektor Lurus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Konektor Lurus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Konektor Lurus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Konektor Lurus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Konektor Lurus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Konektor Lurus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Konektor Lurus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Konektor Lurus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Konektor Lurus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Konektor Lurus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Konektor Lurus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Konektor Lurus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Konektor Lurus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Konektor Lurus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Konektor Lurus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Konektor Lurus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Konektor Lurus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 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Tahun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Bulan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Konektor Lurus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Konektor Lurus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Konektor Lurus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Konektor Lurus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Konektor Lurus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Konektor Lurus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Konektor Lurus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Konektor Lurus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Konektor Lurus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Konektor Lurus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Konektor Lurus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Konektor Lurus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Konektor Lurus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Konektor Lurus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Konektor Lurus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Konektor Lurus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Konektor Lurus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Konektor Lurus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Konektor Lurus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Konektor Lurus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Konektor Lurus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Konektor Lurus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Konektor Lurus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Konektor Lurus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Konektor Lurus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Konektor Lurus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Konektor Lurus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Konektor Lurus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Konektor Lurus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Konektor Lurus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Konektor Lurus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Konektor Lurus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Konektor Lurus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Konektor Lurus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Konektor Lurus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Konektor Lurus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Konektor Lurus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Konektor Lurus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Konektor Lurus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Konektor Lurus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Konektor Lurus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Konektor Lurus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 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ampungan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Januari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Kotak Teks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id-ID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Februari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Ma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Maret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 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April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Placeholder Teks 167">
            <a:extLst>
              <a:ext uri="{FF2B5EF4-FFF2-40B4-BE49-F238E27FC236}">
                <a16:creationId xmlns:a16="http://schemas.microsoft.com/office/drawing/2014/main" id="{5FC2541B-8ECB-4A71-B99B-3B9EA6E73D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8586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 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Mei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Juni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Konektor Lurus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Konektor Lurus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Konektor Lurus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Konektor Lurus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Konektor Lurus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Konektor Lurus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Konektor Lurus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Konektor Lurus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Konektor Lurus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Konektor Lurus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Konektor Lurus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Konektor Lurus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Konektor Lurus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Konektor Lurus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Konektor Lurus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Konektor Lurus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Konektor Lurus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Konektor Lurus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Konektor Lurus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Konektor Lurus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Konektor Lurus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Konektor Lurus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Konektor Lurus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Konektor Lurus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Konektor Lurus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Konektor Lurus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Konektor Lurus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Konektor Lurus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Konektor Lurus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Konektor Lurus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Konektor Lurus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Konektor Lurus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Konektor Lurus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Konektor Lurus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Konektor Lurus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Konektor Lurus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Konektor Lurus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Konektor Lurus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Konektor Lurus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Konektor Lurus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Konektor Lurus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Konektor Lurus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Konektor Lurus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Konektor Lurus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Konektor Lurus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Konektor Lurus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Konektor Lurus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Konektor Lurus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Kotak Te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Kotak Te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Kotak Te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Kotak Te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Kotak Te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Kotak Te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Kotak Te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Kotak Te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Kotak Te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Kotak Te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Kotak Te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Kotak Te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Kotak Te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Kotak Te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Kotak Te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Kotak Te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Kotak Te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Kotak Te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Kotak Te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Kotak Te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Kotak Te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Kotak Te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Kotak Te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Kotak Te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Kotak Te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id-ID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ceholder Teks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4" name="Placeholder Teks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5" name="Placeholder Teks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6" name="Placeholder Teks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7" name="Placeholder Teks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8" name="Placeholder Teks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49" name="Placeholder Teks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0" name="Placeholder Teks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1" name="Placeholder Teks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2" name="Placeholder Teks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3" name="Placeholder Teks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4" name="Placeholder Teks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5" name="Placeholder Teks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6" name="Placeholder Teks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7" name="Placeholder Teks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8" name="Placeholder Teks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59" name="Placeholder Teks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0" name="Placeholder Teks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1" name="Placeholder Teks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2" name="Placeholder Teks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3" name="Placeholder Teks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4" name="Placeholder Teks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5" name="Placeholder Teks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6" name="Placeholder Teks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67" name="Placeholder Teks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73" name="Kotak Te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74" name="Placeholder Teks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0" name="Kotak Te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Placeholder Teks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87" name="Kotak Te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Placeholder Teks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96" name="Kotak Te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Placeholder Teks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05" name="Kotak Te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Placeholder Teks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3" name="Kotak Te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Placeholder Teks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15" name="Kotak Te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Minggu</a:t>
            </a:r>
          </a:p>
        </p:txBody>
      </p:sp>
      <p:sp>
        <p:nvSpPr>
          <p:cNvPr id="116" name="Kotak Te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Senin</a:t>
            </a:r>
          </a:p>
        </p:txBody>
      </p:sp>
      <p:sp>
        <p:nvSpPr>
          <p:cNvPr id="117" name="Kotak Te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Selasa</a:t>
            </a:r>
          </a:p>
        </p:txBody>
      </p:sp>
      <p:sp>
        <p:nvSpPr>
          <p:cNvPr id="118" name="Kotak Te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Rabu</a:t>
            </a:r>
          </a:p>
        </p:txBody>
      </p:sp>
      <p:sp>
        <p:nvSpPr>
          <p:cNvPr id="119" name="Kotak Te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Kamis</a:t>
            </a:r>
          </a:p>
        </p:txBody>
      </p:sp>
      <p:sp>
        <p:nvSpPr>
          <p:cNvPr id="120" name="Kotak Te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Jumat</a:t>
            </a:r>
          </a:p>
        </p:txBody>
      </p:sp>
      <p:sp>
        <p:nvSpPr>
          <p:cNvPr id="121" name="Kotak Te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id-ID" sz="1600" dirty="0">
                <a:solidFill>
                  <a:schemeClr val="accent1"/>
                </a:solidFill>
                <a:latin typeface="Corbel" panose="020B0503020204020204" pitchFamily="34" charset="0"/>
              </a:rPr>
              <a:t>Sabtu</a:t>
            </a:r>
          </a:p>
        </p:txBody>
      </p:sp>
      <p:sp>
        <p:nvSpPr>
          <p:cNvPr id="122" name="Kotak Te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Kotak Te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ceholder Teks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5" name="Placeholder Teks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6" name="Placeholder Teks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7" name="Kotak Te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d-ID" dirty="0">
                <a:latin typeface="Corbel" panose="020B0503020204020204" pitchFamily="34" charset="0"/>
              </a:rPr>
              <a:t>30 </a:t>
            </a:r>
          </a:p>
        </p:txBody>
      </p:sp>
      <p:sp>
        <p:nvSpPr>
          <p:cNvPr id="128" name="Placeholder Teks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29" name="Kotak Te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ceholder Teks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Kotak Te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id-ID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Kotak Te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d-ID" dirty="0">
                <a:latin typeface="Corbel" pitchFamily="34" charset="0"/>
              </a:rPr>
              <a:t>Juli</a:t>
            </a:r>
          </a:p>
        </p:txBody>
      </p:sp>
      <p:sp>
        <p:nvSpPr>
          <p:cNvPr id="197" name="Perseg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45" name="Placeholder Teks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6" name="Placeholder Teks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7" name="Placeholder Teks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8" name="Placeholder Teks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49" name="Placeholder Teks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0" name="Placeholder Teks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id-ID" dirty="0"/>
              <a:t>Klik untuk menambahkan teks</a:t>
            </a:r>
          </a:p>
        </p:txBody>
      </p:sp>
      <p:sp>
        <p:nvSpPr>
          <p:cNvPr id="251" name="Kotak Te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Kotak Te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Kotak Te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Kotak Te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Kotak Te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Kotak Te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id-ID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ersegi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46" name="Persegi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47" name="Persegi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dirty="0">
              <a:latin typeface="Corbel" panose="020B0503020204020204" pitchFamily="34" charset="0"/>
            </a:endParaRPr>
          </a:p>
        </p:txBody>
      </p:sp>
      <p:sp>
        <p:nvSpPr>
          <p:cNvPr id="2" name="Placeholder Judul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id-ID" dirty="0"/>
              <a:t>Klik untuk Menambahkan Judul</a:t>
            </a:r>
          </a:p>
        </p:txBody>
      </p:sp>
      <p:sp>
        <p:nvSpPr>
          <p:cNvPr id="3" name="Placeholder Teks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dirty="0"/>
              <a:t>Klik untuk menambahkan teks</a:t>
            </a:r>
          </a:p>
          <a:p>
            <a:pPr lvl="1" rtl="0"/>
            <a:r>
              <a:rPr lang="id-ID" dirty="0"/>
              <a:t>Tingkat kedua</a:t>
            </a:r>
          </a:p>
          <a:p>
            <a:pPr lvl="2" rtl="0"/>
            <a:r>
              <a:rPr lang="id-ID" dirty="0"/>
              <a:t>Tingkat ketiga</a:t>
            </a:r>
          </a:p>
          <a:p>
            <a:pPr lvl="3" rtl="0"/>
            <a:r>
              <a:rPr lang="id-ID" dirty="0"/>
              <a:t>Tingkat keempat</a:t>
            </a:r>
          </a:p>
          <a:p>
            <a:pPr lvl="4" rtl="0"/>
            <a:r>
              <a:rPr lang="id-ID" dirty="0"/>
              <a:t>Tingkat kelima</a:t>
            </a:r>
          </a:p>
        </p:txBody>
      </p:sp>
      <p:sp>
        <p:nvSpPr>
          <p:cNvPr id="7" name="Tampungan Tanggal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id-ID"/>
              <a:t>21/3/2018</a:t>
            </a:r>
            <a:endParaRPr lang="id-ID" dirty="0"/>
          </a:p>
        </p:txBody>
      </p:sp>
      <p:sp>
        <p:nvSpPr>
          <p:cNvPr id="8" name="Placeholder Footer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9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0" name="Teks instruksional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id-ID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Catatan: </a:t>
            </a:r>
          </a:p>
          <a:p>
            <a:pPr rtl="0">
              <a:spcBef>
                <a:spcPts val="1200"/>
              </a:spcBef>
            </a:pPr>
            <a:r>
              <a:rPr lang="id-ID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Anda dapat mencetak templat ini untuk digunakan sebagai kalender dinding. Anda juga dapat menyalin slide ini bagi bulan apa pun untuk ditambahkan ke presentasi.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4294967295"/>
          </p:nvPr>
        </p:nvSpPr>
        <p:spPr>
          <a:xfrm>
            <a:off x="3577881" y="5742432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id-ID" sz="1100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Tampungan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eks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" name="Tampungan Tek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" name="Tampungan Tek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8" name="Tampungan Tek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Tampungan Tek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1" name="Tampungan Teks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3" name="Tampungan Teks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5" name="Tampungan Teks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6" name="Tampungan Teks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7" name="Tampungan Teks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Tampungan Teks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Tampungan Teks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4" name="Tampungan Teks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6" name="Tampungan Teks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7" name="Tampungan Teks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8" name="Tampungan Teks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9" name="Tampungan Teks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0" name="Tampungan Teks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1" name="Tampungan Teks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3" name="Tampungan Teks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4" name="Tampungan Teks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5" name="Tampungan Tek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6" name="Tampungan Tek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7" name="Tampungan Teks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8" name="Tampungan Teks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39" name="Tampungan Teks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0" name="Tampungan Teks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1" name="Tampungan Teks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2" name="Tampungan Teks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lender bulanan 2014 (Sen-Min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Tema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Kalender bulanan 2014 (Sen-Min)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5</cp:revision>
  <dcterms:created xsi:type="dcterms:W3CDTF">2015-06-10T19:40:02Z</dcterms:created>
  <dcterms:modified xsi:type="dcterms:W3CDTF">2018-04-25T10:21:12Z</dcterms:modified>
</cp:coreProperties>
</file>