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68" d="100"/>
          <a:sy n="68" d="100"/>
        </p:scale>
        <p:origin x="3114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40DF0C42-8226-4523-B11E-7C13978E6CFD}" type="datetimeFigureOut">
              <a:rPr lang="id-ID" smtClean="0"/>
              <a:t>03/12/2013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4FE0F56A-0C86-4ACC-9CF4-1B63F756A4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AC0A8818-56B1-4EAC-B5D3-7BFFD2C4E1DE}" type="datetimeFigureOut">
              <a:t>03/12/2013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636046C0-8A92-4E40-B931-77A8EEB71F69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mtClean="0"/>
              <a:t>Untuk</a:t>
            </a:r>
            <a:r>
              <a:rPr lang="id-ID" baseline="0" smtClean="0"/>
              <a:t> mengubah kartu nama contoh pertama, ganti kontennya dengan konten Anda sendiri. </a:t>
            </a:r>
          </a:p>
          <a:p>
            <a:endParaRPr lang="id-ID" baseline="0" smtClean="0"/>
          </a:p>
          <a:p>
            <a:r>
              <a:rPr lang="id-ID" baseline="0" smtClean="0"/>
              <a:t>Atau, jika Anda lebih suka memulai dari awal, tekan tombol Slide Baru untuk menyisipkan halaman baru. Sekarang masukkan teks Anda dalam tempat penampung yang kosong.</a:t>
            </a:r>
            <a:endParaRPr lang="id-ID" smtClean="0"/>
          </a:p>
          <a:p>
            <a:endParaRPr lang="id-ID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mpat Penampung Teks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200" name="Tempat Penampung Teks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201" name="Tempat Penampung Teks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202" name="Tempat Penampung Teks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203" name="Tempat Penampung Teks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204" name="Tempat Penampung Teks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205" name="Tempat Penampung Teks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206" name="Tempat Penampung Teks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207" name="Tempat Penampung Teks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208" name="Tempat Penampung Teks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11" name="Tempat Penampung Teks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112" name="Tempat Penampung Teks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13" name="Tempat Penampung Teks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114" name="Tempat Penampung Teks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115" name="Tempat Penampung Teks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94" name="Tempat Penampung Teks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195" name="Tempat Penampung Teks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96" name="Tempat Penampung Teks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197" name="Tempat Penampung Teks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198" name="Tempat Penampung Teks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209" name="Tempat Penampung Teks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210" name="Tempat Penampung Teks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211" name="Tempat Penampung Teks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212" name="Tempat Penampung Teks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213" name="Tempat Penampung Teks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214" name="Tempat Penampung Teks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215" name="Tempat Penampung Teks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216" name="Tempat Penampung Teks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217" name="Tempat Penampung Teks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218" name="Tempat Penampung Teks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219" name="Tempat Penampung Teks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220" name="Tempat Penampung Teks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221" name="Tempat Penampung Teks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222" name="Tempat Penampung Teks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223" name="Tempat Penampung Teks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224" name="Tempat Penampung Teks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225" name="Tempat Penampung Teks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226" name="Tempat Penampung Teks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227" name="Tempat Penampung Teks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228" name="Tempat Penampung Teks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229" name="Tempat Penampung Teks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230" name="Tempat Penampung Teks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231" name="Tempat Penampung Teks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232" name="Tempat Penampung Teks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233" name="Tempat Penampung Teks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234" name="Tempat Penampung Teks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Ketikkan nama di sini</a:t>
            </a:r>
          </a:p>
        </p:txBody>
      </p:sp>
      <p:sp>
        <p:nvSpPr>
          <p:cNvPr id="235" name="Tempat Penampung Teks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236" name="Tempat Penampung Teks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 | Nomor telepon</a:t>
            </a:r>
          </a:p>
        </p:txBody>
      </p:sp>
      <p:sp>
        <p:nvSpPr>
          <p:cNvPr id="237" name="Tempat Penampung Teks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 | Nama Twitter</a:t>
            </a:r>
          </a:p>
        </p:txBody>
      </p:sp>
      <p:sp>
        <p:nvSpPr>
          <p:cNvPr id="238" name="Tempat Penampung Teks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isi kartu nam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Persegi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Persegi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Persegi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Persegi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Persegi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Persegi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Persegi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Persegi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Persegi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Persegi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" name="Tempat Penampung Judul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03/12/2013</a:t>
            </a:fld>
            <a:endParaRPr lang="id-ID"/>
          </a:p>
        </p:txBody>
      </p:sp>
      <p:sp>
        <p:nvSpPr>
          <p:cNvPr id="5" name="Tempat Penampung Footer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id-ID"/>
          </a:p>
        </p:txBody>
      </p:sp>
      <p:grpSp>
        <p:nvGrpSpPr>
          <p:cNvPr id="19" name="Grup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Gambar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Gambar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Gambar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Gambar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Gambar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Gambar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Gambar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Gambar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Gambar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Gambar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Gambar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Gambar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Gambar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Gambar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Gambar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Gambar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Gambar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Gambar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Gambar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Gambar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Gambar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Gambar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Gambar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Gambar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Gambar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Gambar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Gambar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Gambar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Gambar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Gambar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Gambar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Gambar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Gambar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Gambar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Gambar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Gambar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Gambar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Gambar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Gambar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Gambar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Gambar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Gambar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Gambar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Gambar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Gambar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Gambar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Gambar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Gambar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Gambar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Gambar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Gambar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Gambar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Gambar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Gambar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Gambar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Gambar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Gambar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Gambar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Gambar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Gambar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Gambar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Gambar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Gambar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Gambar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Gambar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Gambar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Gambar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Gambar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Gambar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Gambar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Gambar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Gambar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Gambar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Gambar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Gambar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Gambar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Gambar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Gambar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Gambar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Gambar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id-ID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id-ID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Tempat Penampung Teks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id-ID"/>
              <a:t>Michiyo Sato</a:t>
            </a:r>
          </a:p>
        </p:txBody>
      </p:sp>
      <p:sp>
        <p:nvSpPr>
          <p:cNvPr id="492" name="Tempat Penampung Teks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id-ID"/>
              <a:t>Pecinta Scrapbook dan Kerajinan</a:t>
            </a:r>
          </a:p>
        </p:txBody>
      </p:sp>
      <p:sp>
        <p:nvSpPr>
          <p:cNvPr id="493" name="Tempat Penampung Teks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id-ID"/>
              <a:t>ponsel 360.555.0175 </a:t>
            </a:r>
            <a:r>
              <a:rPr lang="id-ID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id-ID"/>
              <a:t> rumah 360.555.0176</a:t>
            </a:r>
          </a:p>
        </p:txBody>
      </p:sp>
      <p:sp>
        <p:nvSpPr>
          <p:cNvPr id="494" name="Tempat Penampung Teks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id-ID"/>
              <a:t>msato@example.com </a:t>
            </a:r>
            <a:r>
              <a:rPr lang="id-ID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id-ID"/>
              <a:t> @msatoexamplecom</a:t>
            </a:r>
          </a:p>
        </p:txBody>
      </p:sp>
      <p:sp>
        <p:nvSpPr>
          <p:cNvPr id="495" name="Tempat Penampung Teks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id-ID"/>
              <a:t>www.example.com/msato/blog</a:t>
            </a:r>
          </a:p>
        </p:txBody>
      </p:sp>
      <p:sp>
        <p:nvSpPr>
          <p:cNvPr id="547" name="Tempat Penampung Teks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48" name="Tempat Penampung Teks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49" name="Tempat Penampung Teks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0" name="Tempat Penampung Teks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1" name="Tempat Penampung Teks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37" name="Tempat Penampung Teks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38" name="Tempat Penampung Teks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39" name="Tempat Penampung Teks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40" name="Tempat Penampung Teks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41" name="Tempat Penampung Teks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42" name="Tempat Penampung Teks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43" name="Tempat Penampung Teks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44" name="Tempat Penampung Teks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45" name="Tempat Penampung Teks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46" name="Tempat Penampung Teks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2" name="Tempat Penampung Teks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3" name="Tempat Penampung Teks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4" name="Tempat Penampung Teks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5" name="Tempat Penampung Teks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6" name="Tempat Penampung Teks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7" name="Tempat Penampung Teks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8" name="Tempat Penampung Teks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9" name="Tempat Penampung Teks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0" name="Tempat Penampung Teks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1" name="Tempat Penampung Teks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2" name="Tempat Penampung Teks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3" name="Tempat Penampung Teks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4" name="Tempat Penampung Teks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5" name="Tempat Penampung Teks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6" name="Tempat Penampung Teks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7" name="Tempat Penampung Teks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8" name="Tempat Penampung Teks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69" name="Tempat Penampung Teks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0" name="Tempat Penampung Teks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1" name="Tempat Penampung Teks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2" name="Tempat Penampung Teks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3" name="Tempat Penampung Teks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4" name="Tempat Penampung Teks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5" name="Tempat Penampung Teks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6" name="Tempat Penampung Teks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7" name="Tempat Penampung Teks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8" name="Tempat Penampung Teks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79" name="Tempat Penampung Teks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80" name="Tempat Penampung Teks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81" name="Tempat Penampung Teks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tu Nama Ladybugs Rata Kiri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Kustom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Kartu Nama Ladybugs Rata Kiri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2013-12-03T15:40:47Z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