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80" d="100"/>
          <a:sy n="80" d="100"/>
        </p:scale>
        <p:origin x="283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D01C1E23-DEED-4881-9649-D4762C05BFCF}" type="datetimeFigureOut">
              <a:rPr lang="id-ID" smtClean="0"/>
              <a:t>03/12/2013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51C54FC3-7019-4130-999F-2934A1BA08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26F8C37A-3116-4396-BF80-C7455E378427}" type="datetimeFigureOut">
              <a:t>03/12/2013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FB1DC21C-4BBA-449A-9AC6-2347AA4403EC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id-ID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Untuk mengubah undangan ini, ganti contoh konten kami dengan konten Anda sendiri.</a:t>
            </a:r>
            <a:r>
              <a:rPr lang="id-ID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Jika Anda lebih suka memilih dari awal, tekan tombol Slide Baru di tab Beranda untuk menyisipkan halaman baru undangan. Sekarang masukkan teks </a:t>
            </a:r>
            <a:r>
              <a:rPr lang="id-ID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dan gambar </a:t>
            </a:r>
            <a:r>
              <a:rPr lang="id-ID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di tempat penampung yang kosong.</a:t>
            </a:r>
            <a:endParaRPr lang="id-ID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Und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ersegi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3" name="Persegi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" name="HAPUS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mpat Penampung Teks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d-ID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d-ID"/>
              <a:t>Nama</a:t>
            </a:r>
          </a:p>
        </p:txBody>
      </p:sp>
      <p:sp>
        <p:nvSpPr>
          <p:cNvPr id="4" name="Tempat Penampung Gambar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id-ID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20" name="Tempat Penampung Gambar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id-ID"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Tempat Penampung Teks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d-ID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d-ID"/>
              <a:t>pesan</a:t>
            </a:r>
          </a:p>
        </p:txBody>
      </p:sp>
      <p:sp>
        <p:nvSpPr>
          <p:cNvPr id="23" name="Tempat Penampung Teks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d-ID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d-ID"/>
              <a:t>Pesan</a:t>
            </a:r>
          </a:p>
        </p:txBody>
      </p:sp>
      <p:sp>
        <p:nvSpPr>
          <p:cNvPr id="24" name="Tempat Penampung Teks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id-ID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d-ID"/>
              <a:t>detail</a:t>
            </a:r>
          </a:p>
        </p:txBody>
      </p:sp>
      <p:sp>
        <p:nvSpPr>
          <p:cNvPr id="25" name="Tempat Penampung Teks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d-ID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d-ID"/>
              <a:t>Nama</a:t>
            </a:r>
          </a:p>
        </p:txBody>
      </p:sp>
      <p:sp>
        <p:nvSpPr>
          <p:cNvPr id="26" name="Tempat Penampung Gambar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id-ID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27" name="Tempat Penampung Gambar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id-ID"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28" name="Tempat Penampung Teks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d-ID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d-ID"/>
              <a:t>pesan</a:t>
            </a:r>
          </a:p>
        </p:txBody>
      </p:sp>
      <p:sp>
        <p:nvSpPr>
          <p:cNvPr id="29" name="Tempat Penampung Teks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id-ID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d-ID"/>
              <a:t>Pesan</a:t>
            </a:r>
          </a:p>
        </p:txBody>
      </p:sp>
      <p:sp>
        <p:nvSpPr>
          <p:cNvPr id="30" name="Tempat Penampung Teks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id-ID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d-ID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d-ID"/>
              <a:t>detail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id-ID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id-ID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mpat Penampung Teks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d-ID"/>
              <a:t>Michael</a:t>
            </a:r>
          </a:p>
        </p:txBody>
      </p:sp>
      <p:sp>
        <p:nvSpPr>
          <p:cNvPr id="29" name="Tempat Penampung Teks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id-ID" dirty="0"/>
              <a:t>ulang tahun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id-ID" dirty="0" smtClean="0"/>
              <a:t>ke-21</a:t>
            </a:r>
            <a:r>
              <a:rPr lang="id-ID" dirty="0"/>
              <a:t>!</a:t>
            </a:r>
          </a:p>
        </p:txBody>
      </p:sp>
      <p:sp>
        <p:nvSpPr>
          <p:cNvPr id="30" name="Tempat Penampung Teks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id-ID"/>
              <a:t>Mari Kita Rayakan!</a:t>
            </a:r>
          </a:p>
        </p:txBody>
      </p:sp>
      <p:sp>
        <p:nvSpPr>
          <p:cNvPr id="31" name="Tempat Penampung Teks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id-ID"/>
              <a:t>Sabtu, 23 April @ 16:00</a:t>
            </a:r>
          </a:p>
          <a:p>
            <a:r>
              <a:rPr lang="id-ID"/>
              <a:t>1000 Main Street, Raleigh, NC 46260</a:t>
            </a:r>
          </a:p>
          <a:p>
            <a:r>
              <a:rPr lang="id-ID"/>
              <a:t>RSVP – 425.555.0150</a:t>
            </a:r>
          </a:p>
        </p:txBody>
      </p:sp>
      <p:sp>
        <p:nvSpPr>
          <p:cNvPr id="32" name="Tempat Penampung Teks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id-ID"/>
              <a:t>Michael</a:t>
            </a:r>
          </a:p>
        </p:txBody>
      </p:sp>
      <p:sp>
        <p:nvSpPr>
          <p:cNvPr id="35" name="Tempat Penampung Teks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id-ID" dirty="0"/>
              <a:t>ulang tahun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id-ID" dirty="0" smtClean="0"/>
              <a:t>ke-21</a:t>
            </a:r>
            <a:r>
              <a:rPr lang="id-ID" dirty="0"/>
              <a:t>!</a:t>
            </a:r>
          </a:p>
        </p:txBody>
      </p:sp>
      <p:sp>
        <p:nvSpPr>
          <p:cNvPr id="36" name="Tempat Penampung Teks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id-ID"/>
              <a:t>Mari Kita Rayakan!</a:t>
            </a:r>
          </a:p>
        </p:txBody>
      </p:sp>
      <p:sp>
        <p:nvSpPr>
          <p:cNvPr id="37" name="Tempat Penampung Teks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id-ID"/>
              <a:t>Sabtu, 23 April @ 16:00</a:t>
            </a:r>
          </a:p>
          <a:p>
            <a:r>
              <a:rPr lang="id-ID"/>
              <a:t>1000 Main Street, Raleigh, NC 46260</a:t>
            </a:r>
          </a:p>
          <a:p>
            <a:r>
              <a:rPr lang="id-ID"/>
              <a:t>RSVP – 425.555.0150</a:t>
            </a:r>
          </a:p>
          <a:p>
            <a:endParaRPr lang="id-ID"/>
          </a:p>
        </p:txBody>
      </p:sp>
      <p:pic>
        <p:nvPicPr>
          <p:cNvPr id="6" name="Tempat Penampung Gambar 5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Tempat Penampung Gambar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3" name="Tempat Penampung Gambar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2" name="Tempat Penampung Gambar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dangan 2 Foto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Kustom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Undangan 2 Foto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2013-12-03T14:42:13Z</dcterms:created>
  <dcterms:modified xsi:type="dcterms:W3CDTF">2013-12-03T14:42:19Z</dcterms:modified>
</cp:coreProperties>
</file>