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d-ID" smtClean="0"/>
              <a:t>Klik untuk mengedit gaya subjudul Master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1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48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06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32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74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17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85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41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mtClean="0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4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 smtClean="0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6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6416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9252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TC103457491[[fn=Metropolitan]]</Template>
  <TotalTime>1323</TotalTime>
  <Words>0</Words>
  <Application>Microsoft Office PowerPoint</Application>
  <PresentationFormat>Layar Lebar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2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Metropolitan</vt:lpstr>
      <vt:lpstr>Presentasi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Chalalai Sarakor</dc:creator>
  <cp:lastModifiedBy>Paphinwich Jaisuekool</cp:lastModifiedBy>
  <cp:revision>2</cp:revision>
  <dcterms:created xsi:type="dcterms:W3CDTF">2013-07-30T11:14:51Z</dcterms:created>
  <dcterms:modified xsi:type="dcterms:W3CDTF">2013-08-02T05:53:45Z</dcterms:modified>
</cp:coreProperties>
</file>