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 smtClean="0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7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8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7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1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4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7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9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7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64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7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Layar Lebar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Presentasi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Chalalai Sarakor</dc:creator>
  <cp:lastModifiedBy>Chalalai Sarakor</cp:lastModifiedBy>
  <cp:revision>2</cp:revision>
  <dcterms:created xsi:type="dcterms:W3CDTF">2013-07-30T11:08:28Z</dcterms:created>
  <dcterms:modified xsi:type="dcterms:W3CDTF">2013-07-30T11:09:42Z</dcterms:modified>
</cp:coreProperties>
</file>