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4E172C26-35E5-4283-ACA5-F5D9124AF9B4}" type="datetimeFigureOut">
              <a:rPr lang="id-ID" smtClean="0"/>
              <a:t>08/10/2015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5" name="Tempat Penampung Nomor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5BAE216A-723A-4C86-89D1-BAD2216036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FDCF548D-D9EE-4800-B26A-C4A2EA2E981D}" type="datetimeFigureOut">
              <a:t>10/8/2015</a:t>
            </a:fld>
            <a:endParaRPr lang="id-ID"/>
          </a:p>
        </p:txBody>
      </p:sp>
      <p:sp>
        <p:nvSpPr>
          <p:cNvPr id="4" name="Tempat Penampung Gamba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Tempat Penampung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47D94DD5-A74C-4EFE-ABD0-F7B6105E1065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4DD5-A74C-4EFE-ABD0-F7B6105E1065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dwal Ke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otak Teks 17"/>
          <p:cNvSpPr txBox="1"/>
          <p:nvPr/>
        </p:nvSpPr>
        <p:spPr>
          <a:xfrm>
            <a:off x="1291111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id-ID" sz="700" noProof="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Pelajaran:</a:t>
            </a:r>
            <a:endParaRPr lang="id-ID" sz="700" noProof="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Kotak Teks 19"/>
          <p:cNvSpPr txBox="1"/>
          <p:nvPr/>
        </p:nvSpPr>
        <p:spPr>
          <a:xfrm>
            <a:off x="259098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id-ID" sz="700" noProof="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Pelajaran:</a:t>
            </a:r>
            <a:endParaRPr lang="id-ID" sz="700" noProof="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Kotak Teks 21"/>
          <p:cNvSpPr txBox="1"/>
          <p:nvPr/>
        </p:nvSpPr>
        <p:spPr>
          <a:xfrm>
            <a:off x="389086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id-ID" sz="700" noProof="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Pelajaran:</a:t>
            </a:r>
            <a:endParaRPr lang="id-ID" sz="700" noProof="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Kotak Teks 23"/>
          <p:cNvSpPr txBox="1"/>
          <p:nvPr/>
        </p:nvSpPr>
        <p:spPr>
          <a:xfrm>
            <a:off x="519074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id-ID" sz="700" noProof="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Pelajaran:</a:t>
            </a:r>
            <a:endParaRPr lang="id-ID" sz="700" noProof="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Kotak Teks 25"/>
          <p:cNvSpPr txBox="1"/>
          <p:nvPr/>
        </p:nvSpPr>
        <p:spPr>
          <a:xfrm>
            <a:off x="649061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id-ID" sz="700" noProof="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Pelajaran:</a:t>
            </a:r>
            <a:endParaRPr lang="id-ID" sz="700" noProof="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Kotak Teks 27"/>
          <p:cNvSpPr txBox="1"/>
          <p:nvPr/>
        </p:nvSpPr>
        <p:spPr>
          <a:xfrm>
            <a:off x="7790494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id-ID" sz="700" noProof="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Pelajaran:</a:t>
            </a:r>
            <a:endParaRPr lang="id-ID" sz="700" noProof="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0" name="Kotak Teks 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id-ID" sz="800" noProof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Senin</a:t>
            </a:r>
          </a:p>
        </p:txBody>
      </p:sp>
      <p:sp>
        <p:nvSpPr>
          <p:cNvPr id="141" name="Kotak Teks 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id-ID" sz="800" noProof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selasa</a:t>
            </a:r>
          </a:p>
        </p:txBody>
      </p:sp>
      <p:sp>
        <p:nvSpPr>
          <p:cNvPr id="142" name="Kotak Teks 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id-ID" sz="800" noProof="0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rabu</a:t>
            </a:r>
            <a:endParaRPr lang="id-ID" sz="800" noProof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3" name="Kotak Teks 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id-ID" sz="800" noProof="0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kamis</a:t>
            </a:r>
            <a:endParaRPr lang="id-ID" sz="800" noProof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4" name="Kotak Teks 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id-ID" sz="800" noProof="0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jumat</a:t>
            </a:r>
            <a:endParaRPr lang="id-ID" sz="800" noProof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5" name="Kotak Teks 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id-ID" sz="800" noProof="0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sabtu</a:t>
            </a:r>
            <a:endParaRPr lang="id-ID" sz="800" noProof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6" name="Kotak Teks 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id-ID" sz="800" noProof="0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minggu</a:t>
            </a:r>
            <a:endParaRPr lang="id-ID" sz="800" noProof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2" name="Grup 41"/>
          <p:cNvGrpSpPr/>
          <p:nvPr/>
        </p:nvGrpSpPr>
        <p:grpSpPr>
          <a:xfrm>
            <a:off x="873001" y="4566631"/>
            <a:ext cx="279123" cy="273807"/>
            <a:chOff x="4406900" y="5281613"/>
            <a:chExt cx="333375" cy="327025"/>
          </a:xfrm>
        </p:grpSpPr>
        <p:sp>
          <p:nvSpPr>
            <p:cNvPr id="81" name="Oval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3" name="Grup 42"/>
          <p:cNvGrpSpPr/>
          <p:nvPr/>
        </p:nvGrpSpPr>
        <p:grpSpPr>
          <a:xfrm>
            <a:off x="861039" y="1125004"/>
            <a:ext cx="307036" cy="299061"/>
            <a:chOff x="4392613" y="1177925"/>
            <a:chExt cx="366713" cy="357188"/>
          </a:xfrm>
        </p:grpSpPr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845088" y="6289178"/>
            <a:ext cx="307036" cy="297732"/>
            <a:chOff x="4392613" y="157163"/>
            <a:chExt cx="366713" cy="355600"/>
          </a:xfrm>
        </p:grpSpPr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6" name="Freeform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5" name="Grup 44"/>
          <p:cNvGrpSpPr/>
          <p:nvPr/>
        </p:nvGrpSpPr>
        <p:grpSpPr>
          <a:xfrm>
            <a:off x="876989" y="2847479"/>
            <a:ext cx="271148" cy="283111"/>
            <a:chOff x="4411663" y="3225800"/>
            <a:chExt cx="323850" cy="338138"/>
          </a:xfrm>
        </p:grpSpPr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6" name="Grup 45"/>
          <p:cNvGrpSpPr/>
          <p:nvPr/>
        </p:nvGrpSpPr>
        <p:grpSpPr>
          <a:xfrm>
            <a:off x="873001" y="3709381"/>
            <a:ext cx="279123" cy="273807"/>
            <a:chOff x="4406900" y="4259263"/>
            <a:chExt cx="333375" cy="327025"/>
          </a:xfrm>
        </p:grpSpPr>
        <p:sp>
          <p:nvSpPr>
            <p:cNvPr id="61" name="Oval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2" name="Oval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3" name="Freeform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4" name="Freeform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7" name="Grup 46"/>
          <p:cNvGrpSpPr/>
          <p:nvPr/>
        </p:nvGrpSpPr>
        <p:grpSpPr>
          <a:xfrm>
            <a:off x="845088" y="5386072"/>
            <a:ext cx="307036" cy="299061"/>
            <a:chOff x="4392613" y="6326188"/>
            <a:chExt cx="366713" cy="357188"/>
          </a:xfrm>
        </p:grpSpPr>
        <p:sp>
          <p:nvSpPr>
            <p:cNvPr id="53" name="Freeform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4" name="Oval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5" name="Oval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6" name="Freeform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7" name="Freeform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8" name="Freeform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9" name="Freeform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0" name="Freeform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8" name="Grup 47"/>
          <p:cNvGrpSpPr/>
          <p:nvPr/>
        </p:nvGrpSpPr>
        <p:grpSpPr>
          <a:xfrm>
            <a:off x="873001" y="1994881"/>
            <a:ext cx="279123" cy="273807"/>
            <a:chOff x="4406900" y="2216150"/>
            <a:chExt cx="333375" cy="327025"/>
          </a:xfrm>
        </p:grpSpPr>
        <p:sp>
          <p:nvSpPr>
            <p:cNvPr id="49" name="Oval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0" name="Freeform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1" name="Freeform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2" name="Freeform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id-ID" noProof="0" dirty="0"/>
              <a:t>Klik untuk mengedit gaya judul Master</a:t>
            </a:r>
          </a:p>
        </p:txBody>
      </p:sp>
      <p:sp>
        <p:nvSpPr>
          <p:cNvPr id="17" name="Tempat Penampung Teks 16"/>
          <p:cNvSpPr>
            <a:spLocks noGrp="1"/>
          </p:cNvSpPr>
          <p:nvPr>
            <p:ph type="body" sz="quarter" idx="10" hasCustomPrompt="1"/>
          </p:nvPr>
        </p:nvSpPr>
        <p:spPr>
          <a:xfrm>
            <a:off x="166401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id-ID" sz="9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Nama kelas</a:t>
            </a:r>
          </a:p>
        </p:txBody>
      </p:sp>
      <p:sp>
        <p:nvSpPr>
          <p:cNvPr id="19" name="Tempat Penampung Teks 16"/>
          <p:cNvSpPr>
            <a:spLocks noGrp="1"/>
          </p:cNvSpPr>
          <p:nvPr>
            <p:ph type="body" sz="quarter" idx="11" hasCustomPrompt="1"/>
          </p:nvPr>
        </p:nvSpPr>
        <p:spPr>
          <a:xfrm>
            <a:off x="296341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id-ID" sz="9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Nama kelas</a:t>
            </a:r>
          </a:p>
        </p:txBody>
      </p:sp>
      <p:sp>
        <p:nvSpPr>
          <p:cNvPr id="21" name="Tempat Penampung Teks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6281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id-ID" sz="9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Nama kelas</a:t>
            </a:r>
          </a:p>
        </p:txBody>
      </p:sp>
      <p:sp>
        <p:nvSpPr>
          <p:cNvPr id="23" name="Tempat Penampung Teks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6221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id-ID" sz="9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Nama kelas</a:t>
            </a:r>
          </a:p>
        </p:txBody>
      </p:sp>
      <p:sp>
        <p:nvSpPr>
          <p:cNvPr id="25" name="Tempat Penampung Teks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6161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id-ID" sz="9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Nama kelas</a:t>
            </a:r>
          </a:p>
        </p:txBody>
      </p:sp>
      <p:sp>
        <p:nvSpPr>
          <p:cNvPr id="27" name="Tempat Penampung Teks 16"/>
          <p:cNvSpPr>
            <a:spLocks noGrp="1"/>
          </p:cNvSpPr>
          <p:nvPr>
            <p:ph type="body" sz="quarter" idx="15" hasCustomPrompt="1"/>
          </p:nvPr>
        </p:nvSpPr>
        <p:spPr>
          <a:xfrm>
            <a:off x="8161020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id-ID" sz="9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Nama kelas</a:t>
            </a:r>
          </a:p>
        </p:txBody>
      </p:sp>
      <p:sp>
        <p:nvSpPr>
          <p:cNvPr id="29" name="Tempat Penampung Teks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Tanggal</a:t>
            </a:r>
          </a:p>
        </p:txBody>
      </p:sp>
      <p:sp>
        <p:nvSpPr>
          <p:cNvPr id="31" name="Tempat Penampung Teks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id-ID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Masukkan catatan di sini</a:t>
            </a:r>
          </a:p>
        </p:txBody>
      </p:sp>
      <p:sp>
        <p:nvSpPr>
          <p:cNvPr id="86" name="Tempat Penampung Teks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id-ID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Masukkan catatan di sini</a:t>
            </a:r>
          </a:p>
        </p:txBody>
      </p:sp>
      <p:sp>
        <p:nvSpPr>
          <p:cNvPr id="87" name="Tempat Penampung Teks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id-ID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Masukkan catatan di sini</a:t>
            </a:r>
          </a:p>
        </p:txBody>
      </p:sp>
      <p:sp>
        <p:nvSpPr>
          <p:cNvPr id="88" name="Tempat Penampung Teks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id-ID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Masukkan catatan di sini</a:t>
            </a:r>
          </a:p>
        </p:txBody>
      </p:sp>
      <p:sp>
        <p:nvSpPr>
          <p:cNvPr id="89" name="Tempat Penampung Teks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id-ID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Masukkan catatan di sini</a:t>
            </a:r>
          </a:p>
        </p:txBody>
      </p:sp>
      <p:sp>
        <p:nvSpPr>
          <p:cNvPr id="90" name="Tempat Penampung Teks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id-ID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Masukkan catatan di sini</a:t>
            </a:r>
          </a:p>
        </p:txBody>
      </p:sp>
      <p:sp>
        <p:nvSpPr>
          <p:cNvPr id="91" name="Tempat Penampung Teks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Tanggal</a:t>
            </a:r>
          </a:p>
        </p:txBody>
      </p:sp>
      <p:sp>
        <p:nvSpPr>
          <p:cNvPr id="93" name="Tempat Penampung Teks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id-ID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Masukkan catatan di sini</a:t>
            </a:r>
          </a:p>
        </p:txBody>
      </p:sp>
      <p:sp>
        <p:nvSpPr>
          <p:cNvPr id="99" name="Tempat Penampung Teks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Tanggal</a:t>
            </a:r>
          </a:p>
        </p:txBody>
      </p:sp>
      <p:sp>
        <p:nvSpPr>
          <p:cNvPr id="104" name="Tempat Penampung Teks 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id-ID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Masukkan catatan di sini</a:t>
            </a:r>
          </a:p>
        </p:txBody>
      </p:sp>
      <p:sp>
        <p:nvSpPr>
          <p:cNvPr id="106" name="Tempat Penampung Teks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id-ID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Masukkan catatan di sini</a:t>
            </a:r>
          </a:p>
        </p:txBody>
      </p:sp>
      <p:sp>
        <p:nvSpPr>
          <p:cNvPr id="107" name="Tempat Penampung Teks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Tanggal</a:t>
            </a:r>
          </a:p>
        </p:txBody>
      </p:sp>
      <p:sp>
        <p:nvSpPr>
          <p:cNvPr id="115" name="Tempat Penampung Teks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Tanggal</a:t>
            </a:r>
          </a:p>
        </p:txBody>
      </p:sp>
      <p:sp>
        <p:nvSpPr>
          <p:cNvPr id="123" name="Tempat Penampung Teks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Tanggal</a:t>
            </a:r>
          </a:p>
        </p:txBody>
      </p:sp>
      <p:sp>
        <p:nvSpPr>
          <p:cNvPr id="126" name="Tempat Penampung Teks 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id-ID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Masukkan catatan di sini</a:t>
            </a:r>
          </a:p>
        </p:txBody>
      </p:sp>
      <p:sp>
        <p:nvSpPr>
          <p:cNvPr id="131" name="Tempat Penampung Teks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Tanggal</a:t>
            </a:r>
          </a:p>
        </p:txBody>
      </p:sp>
      <p:sp>
        <p:nvSpPr>
          <p:cNvPr id="139" name="Tempat Penampung Teks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id-ID" sz="2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200">
                <a:latin typeface="+mj-lt"/>
              </a:defRPr>
            </a:lvl5pPr>
          </a:lstStyle>
          <a:p>
            <a:pPr lvl="0"/>
            <a:r>
              <a:rPr lang="id-ID" noProof="0" dirty="0"/>
              <a:t>Tahun</a:t>
            </a:r>
          </a:p>
        </p:txBody>
      </p:sp>
      <p:sp>
        <p:nvSpPr>
          <p:cNvPr id="92" name="Text Placeholder 16"/>
          <p:cNvSpPr>
            <a:spLocks noGrp="1"/>
          </p:cNvSpPr>
          <p:nvPr>
            <p:ph type="body" sz="quarter" idx="27" hasCustomPrompt="1"/>
          </p:nvPr>
        </p:nvSpPr>
        <p:spPr>
          <a:xfrm>
            <a:off x="25719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94" name="Text Placeholder 16"/>
          <p:cNvSpPr>
            <a:spLocks noGrp="1"/>
          </p:cNvSpPr>
          <p:nvPr>
            <p:ph type="body" sz="quarter" idx="28" hasCustomPrompt="1"/>
          </p:nvPr>
        </p:nvSpPr>
        <p:spPr>
          <a:xfrm>
            <a:off x="38713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95" name="Text Placeholder 16"/>
          <p:cNvSpPr>
            <a:spLocks noGrp="1"/>
          </p:cNvSpPr>
          <p:nvPr>
            <p:ph type="body" sz="quarter" idx="29" hasCustomPrompt="1"/>
          </p:nvPr>
        </p:nvSpPr>
        <p:spPr>
          <a:xfrm>
            <a:off x="51707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96" name="Text Placeholder 16"/>
          <p:cNvSpPr>
            <a:spLocks noGrp="1"/>
          </p:cNvSpPr>
          <p:nvPr>
            <p:ph type="body" sz="quarter" idx="30" hasCustomPrompt="1"/>
          </p:nvPr>
        </p:nvSpPr>
        <p:spPr>
          <a:xfrm>
            <a:off x="64701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97" name="Text Placeholder 16"/>
          <p:cNvSpPr>
            <a:spLocks noGrp="1"/>
          </p:cNvSpPr>
          <p:nvPr>
            <p:ph type="body" sz="quarter" idx="31" hasCustomPrompt="1"/>
          </p:nvPr>
        </p:nvSpPr>
        <p:spPr>
          <a:xfrm>
            <a:off x="7769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98" name="Text Placeholder 16"/>
          <p:cNvSpPr>
            <a:spLocks noGrp="1"/>
          </p:cNvSpPr>
          <p:nvPr>
            <p:ph type="body" sz="quarter" idx="34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00" name="Text Placeholder 16"/>
          <p:cNvSpPr>
            <a:spLocks noGrp="1"/>
          </p:cNvSpPr>
          <p:nvPr>
            <p:ph type="body" sz="quarter" idx="35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01" name="Text Placeholder 16"/>
          <p:cNvSpPr>
            <a:spLocks noGrp="1"/>
          </p:cNvSpPr>
          <p:nvPr>
            <p:ph type="body" sz="quarter" idx="36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02" name="Text Placeholder 16"/>
          <p:cNvSpPr>
            <a:spLocks noGrp="1"/>
          </p:cNvSpPr>
          <p:nvPr>
            <p:ph type="body" sz="quarter" idx="38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03" name="Text Placeholder 16"/>
          <p:cNvSpPr>
            <a:spLocks noGrp="1"/>
          </p:cNvSpPr>
          <p:nvPr>
            <p:ph type="body" sz="quarter" idx="42" hasCustomPrompt="1"/>
          </p:nvPr>
        </p:nvSpPr>
        <p:spPr>
          <a:xfrm>
            <a:off x="12725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05" name="Text Placeholder 16"/>
          <p:cNvSpPr>
            <a:spLocks noGrp="1"/>
          </p:cNvSpPr>
          <p:nvPr>
            <p:ph type="body" sz="quarter" idx="43" hasCustomPrompt="1"/>
          </p:nvPr>
        </p:nvSpPr>
        <p:spPr>
          <a:xfrm>
            <a:off x="25719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08" name="Text Placeholder 16"/>
          <p:cNvSpPr>
            <a:spLocks noGrp="1"/>
          </p:cNvSpPr>
          <p:nvPr>
            <p:ph type="body" sz="quarter" idx="44" hasCustomPrompt="1"/>
          </p:nvPr>
        </p:nvSpPr>
        <p:spPr>
          <a:xfrm>
            <a:off x="38713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09" name="Text Placeholder 16"/>
          <p:cNvSpPr>
            <a:spLocks noGrp="1"/>
          </p:cNvSpPr>
          <p:nvPr>
            <p:ph type="body" sz="quarter" idx="45" hasCustomPrompt="1"/>
          </p:nvPr>
        </p:nvSpPr>
        <p:spPr>
          <a:xfrm>
            <a:off x="51707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10" name="Text Placeholder 16"/>
          <p:cNvSpPr>
            <a:spLocks noGrp="1"/>
          </p:cNvSpPr>
          <p:nvPr>
            <p:ph type="body" sz="quarter" idx="46" hasCustomPrompt="1"/>
          </p:nvPr>
        </p:nvSpPr>
        <p:spPr>
          <a:xfrm>
            <a:off x="64701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11" name="Text Placeholder 16"/>
          <p:cNvSpPr>
            <a:spLocks noGrp="1"/>
          </p:cNvSpPr>
          <p:nvPr>
            <p:ph type="body" sz="quarter" idx="47" hasCustomPrompt="1"/>
          </p:nvPr>
        </p:nvSpPr>
        <p:spPr>
          <a:xfrm>
            <a:off x="77695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12" name="Text Placeholder 16"/>
          <p:cNvSpPr>
            <a:spLocks noGrp="1"/>
          </p:cNvSpPr>
          <p:nvPr>
            <p:ph type="body" sz="quarter" idx="50" hasCustomPrompt="1"/>
          </p:nvPr>
        </p:nvSpPr>
        <p:spPr>
          <a:xfrm>
            <a:off x="12725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13" name="Text Placeholder 16"/>
          <p:cNvSpPr>
            <a:spLocks noGrp="1"/>
          </p:cNvSpPr>
          <p:nvPr>
            <p:ph type="body" sz="quarter" idx="51" hasCustomPrompt="1"/>
          </p:nvPr>
        </p:nvSpPr>
        <p:spPr>
          <a:xfrm>
            <a:off x="25719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14" name="Text Placeholder 16"/>
          <p:cNvSpPr>
            <a:spLocks noGrp="1"/>
          </p:cNvSpPr>
          <p:nvPr>
            <p:ph type="body" sz="quarter" idx="52" hasCustomPrompt="1"/>
          </p:nvPr>
        </p:nvSpPr>
        <p:spPr>
          <a:xfrm>
            <a:off x="38713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16" name="Text Placeholder 16"/>
          <p:cNvSpPr>
            <a:spLocks noGrp="1"/>
          </p:cNvSpPr>
          <p:nvPr>
            <p:ph type="body" sz="quarter" idx="53" hasCustomPrompt="1"/>
          </p:nvPr>
        </p:nvSpPr>
        <p:spPr>
          <a:xfrm>
            <a:off x="51707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17" name="Text Placeholder 16"/>
          <p:cNvSpPr>
            <a:spLocks noGrp="1"/>
          </p:cNvSpPr>
          <p:nvPr>
            <p:ph type="body" sz="quarter" idx="54" hasCustomPrompt="1"/>
          </p:nvPr>
        </p:nvSpPr>
        <p:spPr>
          <a:xfrm>
            <a:off x="64701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18" name="Text Placeholder 16"/>
          <p:cNvSpPr>
            <a:spLocks noGrp="1"/>
          </p:cNvSpPr>
          <p:nvPr>
            <p:ph type="body" sz="quarter" idx="55" hasCustomPrompt="1"/>
          </p:nvPr>
        </p:nvSpPr>
        <p:spPr>
          <a:xfrm>
            <a:off x="77695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19" name="Text Placeholder 16"/>
          <p:cNvSpPr>
            <a:spLocks noGrp="1"/>
          </p:cNvSpPr>
          <p:nvPr>
            <p:ph type="body" sz="quarter" idx="58" hasCustomPrompt="1"/>
          </p:nvPr>
        </p:nvSpPr>
        <p:spPr>
          <a:xfrm>
            <a:off x="12725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20" name="Text Placeholder 16"/>
          <p:cNvSpPr>
            <a:spLocks noGrp="1"/>
          </p:cNvSpPr>
          <p:nvPr>
            <p:ph type="body" sz="quarter" idx="60" hasCustomPrompt="1"/>
          </p:nvPr>
        </p:nvSpPr>
        <p:spPr>
          <a:xfrm>
            <a:off x="38713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21" name="Text Placeholder 16"/>
          <p:cNvSpPr>
            <a:spLocks noGrp="1"/>
          </p:cNvSpPr>
          <p:nvPr>
            <p:ph type="body" sz="quarter" idx="61" hasCustomPrompt="1"/>
          </p:nvPr>
        </p:nvSpPr>
        <p:spPr>
          <a:xfrm>
            <a:off x="51707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22" name="Text Placeholder 16"/>
          <p:cNvSpPr>
            <a:spLocks noGrp="1"/>
          </p:cNvSpPr>
          <p:nvPr>
            <p:ph type="body" sz="quarter" idx="62" hasCustomPrompt="1"/>
          </p:nvPr>
        </p:nvSpPr>
        <p:spPr>
          <a:xfrm>
            <a:off x="64701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24" name="Text Placeholder 16"/>
          <p:cNvSpPr>
            <a:spLocks noGrp="1"/>
          </p:cNvSpPr>
          <p:nvPr>
            <p:ph type="body" sz="quarter" idx="63" hasCustomPrompt="1"/>
          </p:nvPr>
        </p:nvSpPr>
        <p:spPr>
          <a:xfrm>
            <a:off x="77695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25" name="Text Placeholder 16"/>
          <p:cNvSpPr>
            <a:spLocks noGrp="1"/>
          </p:cNvSpPr>
          <p:nvPr>
            <p:ph type="body" sz="quarter" idx="66" hasCustomPrompt="1"/>
          </p:nvPr>
        </p:nvSpPr>
        <p:spPr>
          <a:xfrm>
            <a:off x="12725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27" name="Text Placeholder 16"/>
          <p:cNvSpPr>
            <a:spLocks noGrp="1"/>
          </p:cNvSpPr>
          <p:nvPr>
            <p:ph type="body" sz="quarter" idx="67" hasCustomPrompt="1"/>
          </p:nvPr>
        </p:nvSpPr>
        <p:spPr>
          <a:xfrm>
            <a:off x="25719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28" name="Text Placeholder 16"/>
          <p:cNvSpPr>
            <a:spLocks noGrp="1"/>
          </p:cNvSpPr>
          <p:nvPr>
            <p:ph type="body" sz="quarter" idx="68" hasCustomPrompt="1"/>
          </p:nvPr>
        </p:nvSpPr>
        <p:spPr>
          <a:xfrm>
            <a:off x="38713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29" name="Text Placeholder 16"/>
          <p:cNvSpPr>
            <a:spLocks noGrp="1"/>
          </p:cNvSpPr>
          <p:nvPr>
            <p:ph type="body" sz="quarter" idx="69" hasCustomPrompt="1"/>
          </p:nvPr>
        </p:nvSpPr>
        <p:spPr>
          <a:xfrm>
            <a:off x="51707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30" name="Text Placeholder 16"/>
          <p:cNvSpPr>
            <a:spLocks noGrp="1"/>
          </p:cNvSpPr>
          <p:nvPr>
            <p:ph type="body" sz="quarter" idx="70" hasCustomPrompt="1"/>
          </p:nvPr>
        </p:nvSpPr>
        <p:spPr>
          <a:xfrm>
            <a:off x="64701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  <p:sp>
        <p:nvSpPr>
          <p:cNvPr id="132" name="Text Placeholder 16"/>
          <p:cNvSpPr>
            <a:spLocks noGrp="1"/>
          </p:cNvSpPr>
          <p:nvPr>
            <p:ph type="body" sz="quarter" idx="71" hasCustomPrompt="1"/>
          </p:nvPr>
        </p:nvSpPr>
        <p:spPr>
          <a:xfrm>
            <a:off x="77695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d-ID" noProof="0" dirty="0" smtClean="0"/>
              <a:t>Masukkan catatan di sini</a:t>
            </a:r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Persegi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" name="Persegi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" name="Persegi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" name="Persegi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Tempat Penampung Judul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id-ID" sz="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E6EA3B9-2AD1-493F-835C-05D0707624A4}" type="datetimeFigureOut">
              <a:rPr lang="id-ID" smtClean="0"/>
              <a:pPr/>
              <a:t>08/10/2015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id-ID" sz="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d-ID" sz="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2FBE07B-6D1C-46F0-8383-E5D844F1BFA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id-ID" sz="2400" kern="1200">
          <a:solidFill>
            <a:schemeClr val="bg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id-ID"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2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2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Judu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Jadwal Kelas</a:t>
            </a:r>
          </a:p>
        </p:txBody>
      </p:sp>
      <p:sp>
        <p:nvSpPr>
          <p:cNvPr id="4" name="Tempat Penampung Teks 3"/>
          <p:cNvSpPr>
            <a:spLocks noGrp="1"/>
          </p:cNvSpPr>
          <p:nvPr>
            <p:ph type="body" sz="quarter" idx="10"/>
          </p:nvPr>
        </p:nvSpPr>
        <p:spPr>
          <a:xfrm>
            <a:off x="1671638" y="624364"/>
            <a:ext cx="777240" cy="182880"/>
          </a:xfrm>
        </p:spPr>
        <p:txBody>
          <a:bodyPr/>
          <a:lstStyle/>
          <a:p>
            <a:r>
              <a:rPr lang="id-ID" dirty="0"/>
              <a:t>Matematika 101</a:t>
            </a:r>
          </a:p>
        </p:txBody>
      </p:sp>
      <p:sp>
        <p:nvSpPr>
          <p:cNvPr id="5" name="Tempat Penampung Teks 4"/>
          <p:cNvSpPr>
            <a:spLocks noGrp="1"/>
          </p:cNvSpPr>
          <p:nvPr>
            <p:ph type="body" sz="quarter" idx="11"/>
          </p:nvPr>
        </p:nvSpPr>
        <p:spPr>
          <a:xfrm>
            <a:off x="2971038" y="541590"/>
            <a:ext cx="777238" cy="265654"/>
          </a:xfrm>
        </p:spPr>
        <p:txBody>
          <a:bodyPr/>
          <a:lstStyle/>
          <a:p>
            <a:r>
              <a:rPr lang="id-ID" dirty="0" smtClean="0"/>
              <a:t>Bahasa </a:t>
            </a:r>
            <a:br>
              <a:rPr lang="id-ID" dirty="0" smtClean="0"/>
            </a:br>
            <a:r>
              <a:rPr lang="id-ID" dirty="0" smtClean="0"/>
              <a:t>Inggris 101</a:t>
            </a:r>
            <a:endParaRPr lang="id-ID" dirty="0"/>
          </a:p>
        </p:txBody>
      </p:sp>
      <p:sp>
        <p:nvSpPr>
          <p:cNvPr id="6" name="Tempat Penampung Teks 5"/>
          <p:cNvSpPr>
            <a:spLocks noGrp="1"/>
          </p:cNvSpPr>
          <p:nvPr>
            <p:ph type="body" sz="quarter" idx="12"/>
          </p:nvPr>
        </p:nvSpPr>
        <p:spPr>
          <a:xfrm>
            <a:off x="4270438" y="541590"/>
            <a:ext cx="777238" cy="265654"/>
          </a:xfrm>
        </p:spPr>
        <p:txBody>
          <a:bodyPr/>
          <a:lstStyle/>
          <a:p>
            <a:r>
              <a:rPr lang="id-ID" dirty="0" smtClean="0"/>
              <a:t>Bahasa </a:t>
            </a:r>
            <a:br>
              <a:rPr lang="id-ID" dirty="0" smtClean="0"/>
            </a:br>
            <a:r>
              <a:rPr lang="id-ID" dirty="0" err="1" smtClean="0"/>
              <a:t>Perancis</a:t>
            </a:r>
            <a:r>
              <a:rPr lang="id-ID" dirty="0" smtClean="0"/>
              <a:t> 101</a:t>
            </a:r>
            <a:endParaRPr lang="id-ID" dirty="0"/>
          </a:p>
        </p:txBody>
      </p:sp>
      <p:sp>
        <p:nvSpPr>
          <p:cNvPr id="7" name="Tempat Penampung Teks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d-ID" dirty="0"/>
              <a:t>Fisika 101</a:t>
            </a:r>
          </a:p>
        </p:txBody>
      </p:sp>
      <p:sp>
        <p:nvSpPr>
          <p:cNvPr id="8" name="Tempat Penampung Teks 7"/>
          <p:cNvSpPr>
            <a:spLocks noGrp="1"/>
          </p:cNvSpPr>
          <p:nvPr>
            <p:ph type="body" sz="quarter" idx="14"/>
          </p:nvPr>
        </p:nvSpPr>
        <p:spPr>
          <a:xfrm>
            <a:off x="6869238" y="624364"/>
            <a:ext cx="777240" cy="182880"/>
          </a:xfrm>
        </p:spPr>
        <p:txBody>
          <a:bodyPr/>
          <a:lstStyle/>
          <a:p>
            <a:r>
              <a:rPr lang="id-ID" dirty="0"/>
              <a:t>Komputer 101</a:t>
            </a:r>
          </a:p>
        </p:txBody>
      </p:sp>
      <p:sp>
        <p:nvSpPr>
          <p:cNvPr id="9" name="Tempat Penampung Teks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id-ID" dirty="0"/>
              <a:t>Seni 101</a:t>
            </a:r>
          </a:p>
        </p:txBody>
      </p:sp>
      <p:sp>
        <p:nvSpPr>
          <p:cNvPr id="10" name="Tempat Penampung Teks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id-ID" dirty="0" smtClean="0"/>
              <a:t>2</a:t>
            </a:r>
            <a:r>
              <a:rPr lang="en-US" dirty="0" smtClean="0"/>
              <a:t>4 </a:t>
            </a:r>
            <a:r>
              <a:rPr lang="id-ID" dirty="0" smtClean="0"/>
              <a:t>Oktober</a:t>
            </a:r>
            <a:endParaRPr lang="id-ID" dirty="0"/>
          </a:p>
        </p:txBody>
      </p:sp>
      <p:sp>
        <p:nvSpPr>
          <p:cNvPr id="89" name="Tempat Penampung Teks 88"/>
          <p:cNvSpPr>
            <a:spLocks noGrp="1"/>
          </p:cNvSpPr>
          <p:nvPr>
            <p:ph type="body" sz="quarter" idx="18"/>
          </p:nvPr>
        </p:nvSpPr>
        <p:spPr>
          <a:xfrm>
            <a:off x="1272540" y="6034842"/>
            <a:ext cx="1145858" cy="800100"/>
          </a:xfrm>
        </p:spPr>
        <p:txBody>
          <a:bodyPr/>
          <a:lstStyle/>
          <a:p>
            <a:r>
              <a:rPr lang="id-ID" dirty="0"/>
              <a:t>Belajar untuk ujian</a:t>
            </a:r>
          </a:p>
        </p:txBody>
      </p:sp>
      <p:sp>
        <p:nvSpPr>
          <p:cNvPr id="18" name="Tempat Penampung Teks 1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id-ID" dirty="0" smtClean="0"/>
              <a:t>2</a:t>
            </a:r>
            <a:r>
              <a:rPr lang="en-US" dirty="0"/>
              <a:t>5</a:t>
            </a:r>
            <a:r>
              <a:rPr lang="id-ID" dirty="0" smtClean="0"/>
              <a:t> </a:t>
            </a:r>
            <a:r>
              <a:rPr lang="id-ID" dirty="0"/>
              <a:t>Oktober</a:t>
            </a:r>
          </a:p>
        </p:txBody>
      </p:sp>
      <p:sp>
        <p:nvSpPr>
          <p:cNvPr id="95" name="Tempat Penampung Teks 94"/>
          <p:cNvSpPr>
            <a:spLocks noGrp="1"/>
          </p:cNvSpPr>
          <p:nvPr>
            <p:ph type="body" sz="quarter" idx="26"/>
          </p:nvPr>
        </p:nvSpPr>
        <p:spPr>
          <a:xfrm>
            <a:off x="1272540" y="891920"/>
            <a:ext cx="1145858" cy="800100"/>
          </a:xfrm>
        </p:spPr>
        <p:txBody>
          <a:bodyPr/>
          <a:lstStyle/>
          <a:p>
            <a:r>
              <a:rPr lang="id-ID" dirty="0"/>
              <a:t>Ujian – bab 4</a:t>
            </a:r>
          </a:p>
        </p:txBody>
      </p:sp>
      <p:sp>
        <p:nvSpPr>
          <p:cNvPr id="26" name="Tempat Penampung Teks 2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id-ID" dirty="0" smtClean="0"/>
              <a:t>2</a:t>
            </a:r>
            <a:r>
              <a:rPr lang="en-US" dirty="0" smtClean="0"/>
              <a:t>6 </a:t>
            </a:r>
            <a:r>
              <a:rPr lang="id-ID" dirty="0" smtClean="0"/>
              <a:t>Oktober</a:t>
            </a:r>
            <a:endParaRPr lang="id-ID" dirty="0"/>
          </a:p>
        </p:txBody>
      </p:sp>
      <p:sp>
        <p:nvSpPr>
          <p:cNvPr id="104" name="Tempat Penampung Teks 103"/>
          <p:cNvSpPr>
            <a:spLocks noGrp="1"/>
          </p:cNvSpPr>
          <p:nvPr>
            <p:ph type="body" sz="quarter" idx="37"/>
          </p:nvPr>
        </p:nvSpPr>
        <p:spPr>
          <a:xfrm>
            <a:off x="5170740" y="1752490"/>
            <a:ext cx="1145858" cy="800100"/>
          </a:xfrm>
        </p:spPr>
        <p:txBody>
          <a:bodyPr/>
          <a:lstStyle/>
          <a:p>
            <a:r>
              <a:rPr lang="id-ID" dirty="0"/>
              <a:t>Hari ini tidak ada kelas</a:t>
            </a:r>
          </a:p>
        </p:txBody>
      </p:sp>
      <p:sp>
        <p:nvSpPr>
          <p:cNvPr id="106" name="Tempat Penampung Teks 105"/>
          <p:cNvSpPr>
            <a:spLocks noGrp="1"/>
          </p:cNvSpPr>
          <p:nvPr>
            <p:ph type="body" sz="quarter" idx="39"/>
          </p:nvPr>
        </p:nvSpPr>
        <p:spPr>
          <a:xfrm>
            <a:off x="7769540" y="1752490"/>
            <a:ext cx="1145858" cy="800100"/>
          </a:xfrm>
        </p:spPr>
        <p:txBody>
          <a:bodyPr/>
          <a:lstStyle/>
          <a:p>
            <a:r>
              <a:rPr lang="id-ID" dirty="0"/>
              <a:t>Bawa </a:t>
            </a:r>
            <a:r>
              <a:rPr lang="id-ID" dirty="0" err="1"/>
              <a:t>file</a:t>
            </a:r>
            <a:r>
              <a:rPr lang="id-ID" dirty="0"/>
              <a:t> inspirasi</a:t>
            </a:r>
          </a:p>
        </p:txBody>
      </p:sp>
      <p:sp>
        <p:nvSpPr>
          <p:cNvPr id="34" name="Tempat Penampung Teks 33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id-ID" dirty="0" smtClean="0"/>
              <a:t>2</a:t>
            </a:r>
            <a:r>
              <a:rPr lang="en-US" dirty="0"/>
              <a:t>7</a:t>
            </a:r>
            <a:r>
              <a:rPr lang="id-ID" dirty="0" smtClean="0"/>
              <a:t> </a:t>
            </a:r>
            <a:r>
              <a:rPr lang="id-ID" dirty="0"/>
              <a:t>Oktober</a:t>
            </a:r>
          </a:p>
        </p:txBody>
      </p:sp>
      <p:sp>
        <p:nvSpPr>
          <p:cNvPr id="42" name="Tempat Penampung Teks 41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id-ID" dirty="0" smtClean="0"/>
              <a:t>2</a:t>
            </a:r>
            <a:r>
              <a:rPr lang="en-US" dirty="0"/>
              <a:t>8</a:t>
            </a:r>
            <a:r>
              <a:rPr lang="id-ID" dirty="0" smtClean="0"/>
              <a:t> </a:t>
            </a:r>
            <a:r>
              <a:rPr lang="id-ID" dirty="0"/>
              <a:t>Oktober</a:t>
            </a:r>
          </a:p>
        </p:txBody>
      </p:sp>
      <p:sp>
        <p:nvSpPr>
          <p:cNvPr id="50" name="Tempat Penampung Teks 49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id-ID" dirty="0" smtClean="0"/>
              <a:t>2</a:t>
            </a:r>
            <a:r>
              <a:rPr lang="en-US" dirty="0"/>
              <a:t>9</a:t>
            </a:r>
            <a:r>
              <a:rPr lang="id-ID" dirty="0" smtClean="0"/>
              <a:t> </a:t>
            </a:r>
            <a:r>
              <a:rPr lang="id-ID" dirty="0"/>
              <a:t>Oktober</a:t>
            </a:r>
          </a:p>
        </p:txBody>
      </p:sp>
      <p:sp>
        <p:nvSpPr>
          <p:cNvPr id="120" name="Tempat Penampung Teks 119"/>
          <p:cNvSpPr>
            <a:spLocks noGrp="1"/>
          </p:cNvSpPr>
          <p:nvPr>
            <p:ph type="body" sz="quarter" idx="59"/>
          </p:nvPr>
        </p:nvSpPr>
        <p:spPr>
          <a:xfrm>
            <a:off x="2571940" y="4323186"/>
            <a:ext cx="1145858" cy="800100"/>
          </a:xfrm>
        </p:spPr>
        <p:txBody>
          <a:bodyPr/>
          <a:lstStyle/>
          <a:p>
            <a:r>
              <a:rPr lang="id-ID" dirty="0"/>
              <a:t>Esai dikumpulkan hari ini</a:t>
            </a:r>
          </a:p>
        </p:txBody>
      </p:sp>
      <p:sp>
        <p:nvSpPr>
          <p:cNvPr id="58" name="Tempat Penampung Teks 57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en-US" smtClean="0"/>
              <a:t>30</a:t>
            </a:r>
            <a:r>
              <a:rPr lang="id-ID" smtClean="0"/>
              <a:t> </a:t>
            </a:r>
            <a:r>
              <a:rPr lang="id-ID" dirty="0"/>
              <a:t>Oktober</a:t>
            </a:r>
          </a:p>
        </p:txBody>
      </p:sp>
      <p:sp>
        <p:nvSpPr>
          <p:cNvPr id="66" name="Tempat Penampung Teks 65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id-ID" dirty="0"/>
          </a:p>
        </p:txBody>
      </p:sp>
      <p:sp>
        <p:nvSpPr>
          <p:cNvPr id="22" name="Tampungan Teks 10"/>
          <p:cNvSpPr>
            <a:spLocks noGrp="1"/>
          </p:cNvSpPr>
          <p:nvPr>
            <p:ph type="body" sz="quarter" idx="19"/>
          </p:nvPr>
        </p:nvSpPr>
        <p:spPr>
          <a:xfrm>
            <a:off x="2571940" y="885825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23" name="Tampungan Teks 11"/>
          <p:cNvSpPr>
            <a:spLocks noGrp="1"/>
          </p:cNvSpPr>
          <p:nvPr>
            <p:ph type="body" sz="quarter" idx="20"/>
          </p:nvPr>
        </p:nvSpPr>
        <p:spPr>
          <a:xfrm>
            <a:off x="3871340" y="885825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24" name="Tampungan Teks 12"/>
          <p:cNvSpPr>
            <a:spLocks noGrp="1"/>
          </p:cNvSpPr>
          <p:nvPr>
            <p:ph type="body" sz="quarter" idx="21"/>
          </p:nvPr>
        </p:nvSpPr>
        <p:spPr>
          <a:xfrm>
            <a:off x="5170740" y="885825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25" name="Tampungan Teks 13"/>
          <p:cNvSpPr>
            <a:spLocks noGrp="1"/>
          </p:cNvSpPr>
          <p:nvPr>
            <p:ph type="body" sz="quarter" idx="22"/>
          </p:nvPr>
        </p:nvSpPr>
        <p:spPr>
          <a:xfrm>
            <a:off x="6470140" y="885825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27" name="Tampungan Teks 14"/>
          <p:cNvSpPr>
            <a:spLocks noGrp="1"/>
          </p:cNvSpPr>
          <p:nvPr>
            <p:ph type="body" sz="quarter" idx="23"/>
          </p:nvPr>
        </p:nvSpPr>
        <p:spPr>
          <a:xfrm>
            <a:off x="7769540" y="885825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28" name="Tampungan Teks 16"/>
          <p:cNvSpPr>
            <a:spLocks noGrp="1"/>
          </p:cNvSpPr>
          <p:nvPr>
            <p:ph type="body" sz="quarter" idx="26"/>
          </p:nvPr>
        </p:nvSpPr>
        <p:spPr>
          <a:xfrm>
            <a:off x="1272540" y="1746395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29" name="Tampungan Teks 18"/>
          <p:cNvSpPr>
            <a:spLocks noGrp="1"/>
          </p:cNvSpPr>
          <p:nvPr>
            <p:ph type="body" sz="quarter" idx="37"/>
          </p:nvPr>
        </p:nvSpPr>
        <p:spPr>
          <a:xfrm>
            <a:off x="5170740" y="2601987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0" name="Tampungan Teks 19"/>
          <p:cNvSpPr>
            <a:spLocks noGrp="1"/>
          </p:cNvSpPr>
          <p:nvPr>
            <p:ph type="body" sz="quarter" idx="39"/>
          </p:nvPr>
        </p:nvSpPr>
        <p:spPr>
          <a:xfrm>
            <a:off x="7769540" y="2601987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1" name="Tampungan Teks 23"/>
          <p:cNvSpPr>
            <a:spLocks noGrp="1"/>
          </p:cNvSpPr>
          <p:nvPr>
            <p:ph type="body" sz="quarter" idx="59"/>
          </p:nvPr>
        </p:nvSpPr>
        <p:spPr>
          <a:xfrm>
            <a:off x="2571940" y="5170455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2" name="Tampungan Teks 26"/>
          <p:cNvSpPr>
            <a:spLocks noGrp="1"/>
          </p:cNvSpPr>
          <p:nvPr>
            <p:ph type="body" sz="quarter" idx="27"/>
          </p:nvPr>
        </p:nvSpPr>
        <p:spPr>
          <a:xfrm>
            <a:off x="2571940" y="1746395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3" name="Tampungan Teks 27"/>
          <p:cNvSpPr>
            <a:spLocks noGrp="1"/>
          </p:cNvSpPr>
          <p:nvPr>
            <p:ph type="body" sz="quarter" idx="28"/>
          </p:nvPr>
        </p:nvSpPr>
        <p:spPr>
          <a:xfrm>
            <a:off x="3871340" y="1746395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5" name="Tampungan Teks 29"/>
          <p:cNvSpPr>
            <a:spLocks noGrp="1"/>
          </p:cNvSpPr>
          <p:nvPr>
            <p:ph type="body" sz="quarter" idx="30"/>
          </p:nvPr>
        </p:nvSpPr>
        <p:spPr>
          <a:xfrm>
            <a:off x="6470140" y="1746395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6" name="Tampungan Teks 31"/>
          <p:cNvSpPr>
            <a:spLocks noGrp="1"/>
          </p:cNvSpPr>
          <p:nvPr>
            <p:ph type="body" sz="quarter" idx="34"/>
          </p:nvPr>
        </p:nvSpPr>
        <p:spPr>
          <a:xfrm>
            <a:off x="1272540" y="2601987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7" name="Tampungan Teks 32"/>
          <p:cNvSpPr>
            <a:spLocks noGrp="1"/>
          </p:cNvSpPr>
          <p:nvPr>
            <p:ph type="body" sz="quarter" idx="35"/>
          </p:nvPr>
        </p:nvSpPr>
        <p:spPr>
          <a:xfrm>
            <a:off x="2571940" y="2601987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8" name="Tampungan Teks 33"/>
          <p:cNvSpPr>
            <a:spLocks noGrp="1"/>
          </p:cNvSpPr>
          <p:nvPr>
            <p:ph type="body" sz="quarter" idx="36"/>
          </p:nvPr>
        </p:nvSpPr>
        <p:spPr>
          <a:xfrm>
            <a:off x="3871340" y="2601987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9" name="Tampungan Teks 34"/>
          <p:cNvSpPr>
            <a:spLocks noGrp="1"/>
          </p:cNvSpPr>
          <p:nvPr>
            <p:ph type="body" sz="quarter" idx="38"/>
          </p:nvPr>
        </p:nvSpPr>
        <p:spPr>
          <a:xfrm>
            <a:off x="6470140" y="2601987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0" name="Tampungan Teks 35"/>
          <p:cNvSpPr>
            <a:spLocks noGrp="1"/>
          </p:cNvSpPr>
          <p:nvPr>
            <p:ph type="body" sz="quarter" idx="42"/>
          </p:nvPr>
        </p:nvSpPr>
        <p:spPr>
          <a:xfrm>
            <a:off x="1272540" y="3455138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1" name="Tampungan Teks 36"/>
          <p:cNvSpPr>
            <a:spLocks noGrp="1"/>
          </p:cNvSpPr>
          <p:nvPr>
            <p:ph type="body" sz="quarter" idx="43"/>
          </p:nvPr>
        </p:nvSpPr>
        <p:spPr>
          <a:xfrm>
            <a:off x="2571940" y="3455138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3" name="Tampungan Teks 37"/>
          <p:cNvSpPr>
            <a:spLocks noGrp="1"/>
          </p:cNvSpPr>
          <p:nvPr>
            <p:ph type="body" sz="quarter" idx="44"/>
          </p:nvPr>
        </p:nvSpPr>
        <p:spPr>
          <a:xfrm>
            <a:off x="3871340" y="3455138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4" name="Tampungan Teks 38"/>
          <p:cNvSpPr>
            <a:spLocks noGrp="1"/>
          </p:cNvSpPr>
          <p:nvPr>
            <p:ph type="body" sz="quarter" idx="45"/>
          </p:nvPr>
        </p:nvSpPr>
        <p:spPr>
          <a:xfrm>
            <a:off x="5170740" y="3455138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5" name="Tampungan Teks 39"/>
          <p:cNvSpPr>
            <a:spLocks noGrp="1"/>
          </p:cNvSpPr>
          <p:nvPr>
            <p:ph type="body" sz="quarter" idx="46"/>
          </p:nvPr>
        </p:nvSpPr>
        <p:spPr>
          <a:xfrm>
            <a:off x="6470140" y="3455138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6" name="Tampungan Teks 40"/>
          <p:cNvSpPr>
            <a:spLocks noGrp="1"/>
          </p:cNvSpPr>
          <p:nvPr>
            <p:ph type="body" sz="quarter" idx="47"/>
          </p:nvPr>
        </p:nvSpPr>
        <p:spPr>
          <a:xfrm>
            <a:off x="7769540" y="3455138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7" name="Tampungan Teks 41"/>
          <p:cNvSpPr>
            <a:spLocks noGrp="1"/>
          </p:cNvSpPr>
          <p:nvPr>
            <p:ph type="body" sz="quarter" idx="50"/>
          </p:nvPr>
        </p:nvSpPr>
        <p:spPr>
          <a:xfrm>
            <a:off x="1272540" y="4317091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8" name="Tampungan Teks 43"/>
          <p:cNvSpPr>
            <a:spLocks noGrp="1"/>
          </p:cNvSpPr>
          <p:nvPr>
            <p:ph type="body" sz="quarter" idx="52"/>
          </p:nvPr>
        </p:nvSpPr>
        <p:spPr>
          <a:xfrm>
            <a:off x="3871340" y="4317091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9" name="Tampungan Teks 44"/>
          <p:cNvSpPr>
            <a:spLocks noGrp="1"/>
          </p:cNvSpPr>
          <p:nvPr>
            <p:ph type="body" sz="quarter" idx="53"/>
          </p:nvPr>
        </p:nvSpPr>
        <p:spPr>
          <a:xfrm>
            <a:off x="5170740" y="4317091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51" name="Tampungan Teks 45"/>
          <p:cNvSpPr>
            <a:spLocks noGrp="1"/>
          </p:cNvSpPr>
          <p:nvPr>
            <p:ph type="body" sz="quarter" idx="54"/>
          </p:nvPr>
        </p:nvSpPr>
        <p:spPr>
          <a:xfrm>
            <a:off x="6470140" y="4317091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52" name="Tampungan Teks 46"/>
          <p:cNvSpPr>
            <a:spLocks noGrp="1"/>
          </p:cNvSpPr>
          <p:nvPr>
            <p:ph type="body" sz="quarter" idx="55"/>
          </p:nvPr>
        </p:nvSpPr>
        <p:spPr>
          <a:xfrm>
            <a:off x="7769540" y="4317091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53" name="Tampungan Teks 47"/>
          <p:cNvSpPr>
            <a:spLocks noGrp="1"/>
          </p:cNvSpPr>
          <p:nvPr>
            <p:ph type="body" sz="quarter" idx="58"/>
          </p:nvPr>
        </p:nvSpPr>
        <p:spPr>
          <a:xfrm>
            <a:off x="1272540" y="5170455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54" name="Tampungan Teks 48"/>
          <p:cNvSpPr>
            <a:spLocks noGrp="1"/>
          </p:cNvSpPr>
          <p:nvPr>
            <p:ph type="body" sz="quarter" idx="60"/>
          </p:nvPr>
        </p:nvSpPr>
        <p:spPr>
          <a:xfrm>
            <a:off x="3871340" y="5170455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55" name="Tampungan Teks 49"/>
          <p:cNvSpPr>
            <a:spLocks noGrp="1"/>
          </p:cNvSpPr>
          <p:nvPr>
            <p:ph type="body" sz="quarter" idx="61"/>
          </p:nvPr>
        </p:nvSpPr>
        <p:spPr>
          <a:xfrm>
            <a:off x="5170740" y="5170455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56" name="Tampungan Teks 50"/>
          <p:cNvSpPr>
            <a:spLocks noGrp="1"/>
          </p:cNvSpPr>
          <p:nvPr>
            <p:ph type="body" sz="quarter" idx="62"/>
          </p:nvPr>
        </p:nvSpPr>
        <p:spPr>
          <a:xfrm>
            <a:off x="6470140" y="5170455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57" name="Tampungan Teks 51"/>
          <p:cNvSpPr>
            <a:spLocks noGrp="1"/>
          </p:cNvSpPr>
          <p:nvPr>
            <p:ph type="body" sz="quarter" idx="63"/>
          </p:nvPr>
        </p:nvSpPr>
        <p:spPr>
          <a:xfrm>
            <a:off x="7769540" y="5170455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59" name="Tampungan Teks 53"/>
          <p:cNvSpPr>
            <a:spLocks noGrp="1"/>
          </p:cNvSpPr>
          <p:nvPr>
            <p:ph type="body" sz="quarter" idx="67"/>
          </p:nvPr>
        </p:nvSpPr>
        <p:spPr>
          <a:xfrm>
            <a:off x="2571940" y="6028747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0" name="Tampungan Teks 54"/>
          <p:cNvSpPr>
            <a:spLocks noGrp="1"/>
          </p:cNvSpPr>
          <p:nvPr>
            <p:ph type="body" sz="quarter" idx="68"/>
          </p:nvPr>
        </p:nvSpPr>
        <p:spPr>
          <a:xfrm>
            <a:off x="3871340" y="6028747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1" name="Tampungan Teks 55"/>
          <p:cNvSpPr>
            <a:spLocks noGrp="1"/>
          </p:cNvSpPr>
          <p:nvPr>
            <p:ph type="body" sz="quarter" idx="69"/>
          </p:nvPr>
        </p:nvSpPr>
        <p:spPr>
          <a:xfrm>
            <a:off x="5170740" y="6028747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2" name="Tampungan Teks 56"/>
          <p:cNvSpPr>
            <a:spLocks noGrp="1"/>
          </p:cNvSpPr>
          <p:nvPr>
            <p:ph type="body" sz="quarter" idx="70"/>
          </p:nvPr>
        </p:nvSpPr>
        <p:spPr>
          <a:xfrm>
            <a:off x="6470140" y="6028747"/>
            <a:ext cx="1145858" cy="8001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3" name="Tampungan Teks 57"/>
          <p:cNvSpPr>
            <a:spLocks noGrp="1"/>
          </p:cNvSpPr>
          <p:nvPr>
            <p:ph type="body" sz="quarter" idx="71"/>
          </p:nvPr>
        </p:nvSpPr>
        <p:spPr>
          <a:xfrm>
            <a:off x="7769540" y="6028747"/>
            <a:ext cx="1145858" cy="800100"/>
          </a:xfr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dwalKelas_MenurutMataPelajaran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Nilai ini menunjukkan jumlah simpan dan revisi. Aplikasi bertanggung jawab untuk memperbarui nilai ini setelah setiap revisi.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FormulirPustakaDokumen</Display>
  <Edit>FormulirPustakaDokumen</Edit>
  <New>FormulirPustakaDokumen</New>
</FormTemplates>
</file>

<file path=customXml/itemProps1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B0A4D11-8D2F-4028-9CC9-FE293701AF54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</Words>
  <Application>Microsoft Office PowerPoint</Application>
  <PresentationFormat>Tampilan Layar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 Dipakai</vt:lpstr>
      </vt:variant>
      <vt:variant>
        <vt:i4>2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HeadingPairs>
  <TitlesOfParts>
    <vt:vector size="4" baseType="lpstr">
      <vt:lpstr>Arial</vt:lpstr>
      <vt:lpstr>Segoe UI</vt:lpstr>
      <vt:lpstr>JadwalKelas_MenurutMataPelajaran</vt:lpstr>
      <vt:lpstr>Jadwal Kelas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Jadwal Kelas</dc:title>
  <dc:creator/>
  <cp:lastModifiedBy/>
  <cp:revision>2</cp:revision>
  <dcterms:created xsi:type="dcterms:W3CDTF">2013-04-03T13:20:06Z</dcterms:created>
  <dcterms:modified xsi:type="dcterms:W3CDTF">2015-10-08T10:22:38Z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