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4E6C4206-9268-40CC-9A0E-58054071433C}" type="datetimeFigureOut">
              <a:rPr lang="id-ID" smtClean="0"/>
              <a:t>01/08/2013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4BA521EC-3712-4956-9281-7BB8CD12B3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E103DC2B-B519-4E87-A4A3-521F3B6521AC}" type="datetimeFigureOut">
              <a:t>2013-08-01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A8194953-824E-4DC7-A41B-415AFFE97069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Judul dengan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id-ID" sz="7600" b="1" baseline="0"/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id-ID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id-ID" sz="2000"/>
            </a:lvl2pPr>
            <a:lvl3pPr marL="914400" indent="0" algn="ctr" latinLnBrk="0">
              <a:buNone/>
              <a:defRPr lang="id-ID" sz="1800"/>
            </a:lvl3pPr>
            <a:lvl4pPr marL="1371600" indent="0" algn="ctr" latinLnBrk="0">
              <a:buNone/>
              <a:defRPr lang="id-ID" sz="1600"/>
            </a:lvl4pPr>
            <a:lvl5pPr marL="1828800" indent="0" algn="ctr" latinLnBrk="0">
              <a:buNone/>
              <a:defRPr lang="id-ID" sz="1600"/>
            </a:lvl5pPr>
            <a:lvl6pPr marL="2286000" indent="0" algn="ctr" latinLnBrk="0">
              <a:buNone/>
              <a:defRPr lang="id-ID" sz="1600"/>
            </a:lvl6pPr>
            <a:lvl7pPr marL="2743200" indent="0" algn="ctr" latinLnBrk="0">
              <a:buNone/>
              <a:defRPr lang="id-ID" sz="1600"/>
            </a:lvl7pPr>
            <a:lvl8pPr marL="3200400" indent="0" algn="ctr" latinLnBrk="0">
              <a:buNone/>
              <a:defRPr lang="id-ID" sz="1600"/>
            </a:lvl8pPr>
            <a:lvl9pPr marL="3657600" indent="0" algn="ctr" latinLnBrk="0">
              <a:buNone/>
              <a:defRPr lang="id-ID"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5" name="Tempat Penampung Gamba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Gamba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id-ID" sz="66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id-ID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id-ID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id-ID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id-ID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id-ID" sz="2400"/>
            </a:lvl1pPr>
            <a:lvl2pPr latinLnBrk="0">
              <a:defRPr lang="id-ID" sz="2000"/>
            </a:lvl2pPr>
            <a:lvl3pPr latinLnBrk="0">
              <a:defRPr lang="id-ID" sz="1800"/>
            </a:lvl3pPr>
            <a:lvl4pPr latinLnBrk="0">
              <a:defRPr lang="id-ID" sz="1600"/>
            </a:lvl4pPr>
            <a:lvl5pPr latinLnBrk="0">
              <a:defRPr lang="id-ID" sz="1600"/>
            </a:lvl5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id-ID" sz="2400"/>
            </a:lvl1pPr>
            <a:lvl2pPr latinLnBrk="0">
              <a:defRPr lang="id-ID" sz="2000"/>
            </a:lvl2pPr>
            <a:lvl3pPr latinLnBrk="0">
              <a:defRPr lang="id-ID" sz="1800"/>
            </a:lvl3pPr>
            <a:lvl4pPr latinLnBrk="0">
              <a:defRPr lang="id-ID" sz="1600"/>
            </a:lvl4pPr>
            <a:lvl5pPr latinLnBrk="0">
              <a:defRPr lang="id-ID" sz="1600"/>
            </a:lvl5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amba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id-ID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id-ID" sz="2000" b="1"/>
            </a:lvl2pPr>
            <a:lvl3pPr marL="914400" indent="0" latinLnBrk="0">
              <a:buNone/>
              <a:defRPr lang="id-ID" sz="1800" b="1"/>
            </a:lvl3pPr>
            <a:lvl4pPr marL="1371600" indent="0" latinLnBrk="0">
              <a:buNone/>
              <a:defRPr lang="id-ID" sz="1600" b="1"/>
            </a:lvl4pPr>
            <a:lvl5pPr marL="1828800" indent="0" latinLnBrk="0">
              <a:buNone/>
              <a:defRPr lang="id-ID" sz="1600" b="1"/>
            </a:lvl5pPr>
            <a:lvl6pPr marL="2286000" indent="0" latinLnBrk="0">
              <a:buNone/>
              <a:defRPr lang="id-ID" sz="1600" b="1"/>
            </a:lvl6pPr>
            <a:lvl7pPr marL="2743200" indent="0" latinLnBrk="0">
              <a:buNone/>
              <a:defRPr lang="id-ID" sz="1600" b="1"/>
            </a:lvl7pPr>
            <a:lvl8pPr marL="3200400" indent="0" latinLnBrk="0">
              <a:buNone/>
              <a:defRPr lang="id-ID" sz="1600" b="1"/>
            </a:lvl8pPr>
            <a:lvl9pPr marL="3657600" indent="0" latinLnBrk="0">
              <a:buNone/>
              <a:defRPr lang="id-ID" sz="1600" b="1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id-ID" sz="2400"/>
            </a:lvl1pPr>
            <a:lvl2pPr latinLnBrk="0">
              <a:defRPr lang="id-ID" sz="2000"/>
            </a:lvl2pPr>
            <a:lvl3pPr latinLnBrk="0">
              <a:defRPr lang="id-ID" sz="1800"/>
            </a:lvl3pPr>
            <a:lvl4pPr latinLnBrk="0">
              <a:defRPr lang="id-ID" sz="1600"/>
            </a:lvl4pPr>
            <a:lvl5pPr latinLnBrk="0">
              <a:defRPr lang="id-ID" sz="1600"/>
            </a:lvl5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empat Penampung Teks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id-ID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id-ID" sz="2000" b="1"/>
            </a:lvl2pPr>
            <a:lvl3pPr marL="914400" indent="0" latinLnBrk="0">
              <a:buNone/>
              <a:defRPr lang="id-ID" sz="1800" b="1"/>
            </a:lvl3pPr>
            <a:lvl4pPr marL="1371600" indent="0" latinLnBrk="0">
              <a:buNone/>
              <a:defRPr lang="id-ID" sz="1600" b="1"/>
            </a:lvl4pPr>
            <a:lvl5pPr marL="1828800" indent="0" latinLnBrk="0">
              <a:buNone/>
              <a:defRPr lang="id-ID" sz="1600" b="1"/>
            </a:lvl5pPr>
            <a:lvl6pPr marL="2286000" indent="0" latinLnBrk="0">
              <a:buNone/>
              <a:defRPr lang="id-ID" sz="1600" b="1"/>
            </a:lvl6pPr>
            <a:lvl7pPr marL="2743200" indent="0" latinLnBrk="0">
              <a:buNone/>
              <a:defRPr lang="id-ID" sz="1600" b="1"/>
            </a:lvl7pPr>
            <a:lvl8pPr marL="3200400" indent="0" latinLnBrk="0">
              <a:buNone/>
              <a:defRPr lang="id-ID" sz="1600" b="1"/>
            </a:lvl8pPr>
            <a:lvl9pPr marL="3657600" indent="0" latinLnBrk="0">
              <a:buNone/>
              <a:defRPr lang="id-ID" sz="1600" b="1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6" name="Tempat Penampung Konten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id-ID" sz="2400"/>
            </a:lvl1pPr>
            <a:lvl2pPr latinLnBrk="0">
              <a:defRPr lang="id-ID" sz="2000"/>
            </a:lvl2pPr>
            <a:lvl3pPr latinLnBrk="0">
              <a:defRPr lang="id-ID" sz="1800"/>
            </a:lvl3pPr>
            <a:lvl4pPr latinLnBrk="0">
              <a:defRPr lang="id-ID" sz="1600"/>
            </a:lvl4pPr>
            <a:lvl5pPr latinLnBrk="0">
              <a:defRPr lang="id-ID" sz="1600"/>
            </a:lvl5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ambar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id-ID" sz="44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id-ID" sz="2800"/>
            </a:lvl1pPr>
            <a:lvl2pPr latinLnBrk="0">
              <a:defRPr lang="id-ID" sz="2400"/>
            </a:lvl2pPr>
            <a:lvl3pPr latinLnBrk="0">
              <a:defRPr lang="id-ID" sz="2000"/>
            </a:lvl3pPr>
            <a:lvl4pPr latinLnBrk="0">
              <a:defRPr lang="id-ID" sz="1800"/>
            </a:lvl4pPr>
            <a:lvl5pPr latinLnBrk="0">
              <a:defRPr lang="id-ID" sz="1800"/>
            </a:lvl5pPr>
            <a:lvl6pPr latinLnBrk="0">
              <a:defRPr lang="id-ID" sz="2000"/>
            </a:lvl6pPr>
            <a:lvl7pPr latinLnBrk="0">
              <a:defRPr lang="id-ID" sz="2000"/>
            </a:lvl7pPr>
            <a:lvl8pPr latinLnBrk="0">
              <a:defRPr lang="id-ID" sz="2000"/>
            </a:lvl8pPr>
            <a:lvl9pPr latinLnBrk="0">
              <a:defRPr lang="id-ID" sz="20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id-ID" sz="2400"/>
            </a:lvl1pPr>
            <a:lvl2pPr marL="457200" indent="0" latinLnBrk="0">
              <a:buNone/>
              <a:defRPr lang="id-ID" sz="1400"/>
            </a:lvl2pPr>
            <a:lvl3pPr marL="914400" indent="0" latinLnBrk="0">
              <a:buNone/>
              <a:defRPr lang="id-ID" sz="1200"/>
            </a:lvl3pPr>
            <a:lvl4pPr marL="1371600" indent="0" latinLnBrk="0">
              <a:buNone/>
              <a:defRPr lang="id-ID" sz="1000"/>
            </a:lvl4pPr>
            <a:lvl5pPr marL="1828800" indent="0" latinLnBrk="0">
              <a:buNone/>
              <a:defRPr lang="id-ID" sz="1000"/>
            </a:lvl5pPr>
            <a:lvl6pPr marL="2286000" indent="0" latinLnBrk="0">
              <a:buNone/>
              <a:defRPr lang="id-ID" sz="1000"/>
            </a:lvl6pPr>
            <a:lvl7pPr marL="2743200" indent="0" latinLnBrk="0">
              <a:buNone/>
              <a:defRPr lang="id-ID" sz="1000"/>
            </a:lvl7pPr>
            <a:lvl8pPr marL="3200400" indent="0" latinLnBrk="0">
              <a:buNone/>
              <a:defRPr lang="id-ID" sz="1000"/>
            </a:lvl8pPr>
            <a:lvl9pPr marL="3657600" indent="0" latinLnBrk="0">
              <a:buNone/>
              <a:defRPr lang="id-ID" sz="1000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amba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Gambar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id-ID" sz="44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Gambar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id-ID" sz="2800"/>
            </a:lvl1pPr>
            <a:lvl2pPr marL="457200" indent="0" latinLnBrk="0">
              <a:buNone/>
              <a:defRPr lang="id-ID" sz="2800"/>
            </a:lvl2pPr>
            <a:lvl3pPr marL="914400" indent="0" latinLnBrk="0">
              <a:buNone/>
              <a:defRPr lang="id-ID" sz="2400"/>
            </a:lvl3pPr>
            <a:lvl4pPr marL="1371600" indent="0" latinLnBrk="0">
              <a:buNone/>
              <a:defRPr lang="id-ID" sz="2000"/>
            </a:lvl4pPr>
            <a:lvl5pPr marL="1828800" indent="0" latinLnBrk="0">
              <a:buNone/>
              <a:defRPr lang="id-ID" sz="2000"/>
            </a:lvl5pPr>
            <a:lvl6pPr marL="2286000" indent="0" latinLnBrk="0">
              <a:buNone/>
              <a:defRPr lang="id-ID" sz="2000"/>
            </a:lvl6pPr>
            <a:lvl7pPr marL="2743200" indent="0" latinLnBrk="0">
              <a:buNone/>
              <a:defRPr lang="id-ID" sz="2000"/>
            </a:lvl7pPr>
            <a:lvl8pPr marL="3200400" indent="0" latinLnBrk="0">
              <a:buNone/>
              <a:defRPr lang="id-ID" sz="2000"/>
            </a:lvl8pPr>
            <a:lvl9pPr marL="3657600" indent="0" latinLnBrk="0">
              <a:buNone/>
              <a:defRPr lang="id-ID" sz="2000"/>
            </a:lvl9pPr>
          </a:lstStyle>
          <a:p>
            <a:endParaRPr lang="id-ID"/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id-ID" sz="2400"/>
            </a:lvl1pPr>
            <a:lvl2pPr marL="457200" indent="0" latinLnBrk="0">
              <a:buNone/>
              <a:defRPr lang="id-ID" sz="1400"/>
            </a:lvl2pPr>
            <a:lvl3pPr marL="914400" indent="0" latinLnBrk="0">
              <a:buNone/>
              <a:defRPr lang="id-ID" sz="1200"/>
            </a:lvl3pPr>
            <a:lvl4pPr marL="1371600" indent="0" latinLnBrk="0">
              <a:buNone/>
              <a:defRPr lang="id-ID" sz="1000"/>
            </a:lvl4pPr>
            <a:lvl5pPr marL="1828800" indent="0" latinLnBrk="0">
              <a:buNone/>
              <a:defRPr lang="id-ID" sz="1000"/>
            </a:lvl5pPr>
            <a:lvl6pPr marL="2286000" indent="0" latinLnBrk="0">
              <a:buNone/>
              <a:defRPr lang="id-ID" sz="1000"/>
            </a:lvl6pPr>
            <a:lvl7pPr marL="2743200" indent="0" latinLnBrk="0">
              <a:buNone/>
              <a:defRPr lang="id-ID" sz="1000"/>
            </a:lvl7pPr>
            <a:lvl8pPr marL="3200400" indent="0" latinLnBrk="0">
              <a:buNone/>
              <a:defRPr lang="id-ID" sz="1000"/>
            </a:lvl8pPr>
            <a:lvl9pPr marL="3657600" indent="0" latinLnBrk="0">
              <a:buNone/>
              <a:defRPr lang="id-ID" sz="1000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amba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amba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id-ID" sz="8800" b="1" baseline="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id-ID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id-ID" sz="2000"/>
            </a:lvl2pPr>
            <a:lvl3pPr marL="914400" indent="0" algn="ctr" latinLnBrk="0">
              <a:buNone/>
              <a:defRPr lang="id-ID" sz="1800"/>
            </a:lvl3pPr>
            <a:lvl4pPr marL="1371600" indent="0" algn="ctr" latinLnBrk="0">
              <a:buNone/>
              <a:defRPr lang="id-ID" sz="1600"/>
            </a:lvl4pPr>
            <a:lvl5pPr marL="1828800" indent="0" algn="ctr" latinLnBrk="0">
              <a:buNone/>
              <a:defRPr lang="id-ID" sz="1600"/>
            </a:lvl5pPr>
            <a:lvl6pPr marL="2286000" indent="0" algn="ctr" latinLnBrk="0">
              <a:buNone/>
              <a:defRPr lang="id-ID" sz="1600"/>
            </a:lvl6pPr>
            <a:lvl7pPr marL="2743200" indent="0" algn="ctr" latinLnBrk="0">
              <a:buNone/>
              <a:defRPr lang="id-ID" sz="1600"/>
            </a:lvl7pPr>
            <a:lvl8pPr marL="3200400" indent="0" algn="ctr" latinLnBrk="0">
              <a:buNone/>
              <a:defRPr lang="id-ID" sz="1600"/>
            </a:lvl8pPr>
            <a:lvl9pPr marL="3657600" indent="0" algn="ctr" latinLnBrk="0">
              <a:buNone/>
              <a:defRPr lang="id-ID" sz="1600"/>
            </a:lvl9pPr>
          </a:lstStyle>
          <a:p>
            <a:r>
              <a:rPr lang="id-ID"/>
              <a:t>Klik untuk mengedit gaya subjudul Master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u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Bentuk bebas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Bentuk bebas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Bentuk bebas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6" name="Tempat Penampung Gambar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7" name="Tempat Penampung Gambar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11" name="Tempat Penampung Teks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grpSp>
        <p:nvGrpSpPr>
          <p:cNvPr id="19" name="Gru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Bentuk bebas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Bentuk bebas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Bentuk bebas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ga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ambar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Gambar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Bentuk bebas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Bentuk bebas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Bentuk bebas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Bentuk bebas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id-ID" sz="48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6" name="Tempat Penampung Gambar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7" name="Tempat Penampung Gambar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28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sp>
        <p:nvSpPr>
          <p:cNvPr id="31" name="Tempat Penampung Gambar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 Gam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ambar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Bentuk bebas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Bentuk bebas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Bentuk bebas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Bentuk bebas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id-ID" sz="48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7" name="Tempat Penampung Gambar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28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sp>
        <p:nvSpPr>
          <p:cNvPr id="12" name="Tempat Penampung Gambar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ga Gamba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Gambar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Bentuk bebas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Bentuk bebas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Bentuk bebas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Bentuk bebas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id-ID" sz="36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7" name="Tempat Penampung Gambar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28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sp>
        <p:nvSpPr>
          <p:cNvPr id="12" name="Tempat Penampung Gambar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11" name="Tempat Penampung Gambar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 Gam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Bentuk bebas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Bentuk bebas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Bentuk bebas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Bentuk bebas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id-ID" sz="36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28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sp>
        <p:nvSpPr>
          <p:cNvPr id="12" name="Tempat Penampung Gambar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13" name="Tempat Penampung Gambar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ga Gamba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ambar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Bentuk bebas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Bentuk bebas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Bentuk bebas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Bentuk bebas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id-ID" sz="48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6" name="Tempat Penampung Gambar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7" name="Tempat Penampung Gambar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  <p:sp>
        <p:nvSpPr>
          <p:cNvPr id="28" name="Tempat Penampung Teks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id-ID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id-ID"/>
              <a:t>Tambahkan keterangan di sini atau hapus teks ini untuk menambahkan keterangan dengan tulisan tangan setelah Anda mencetak album Anda. </a:t>
            </a:r>
          </a:p>
        </p:txBody>
      </p:sp>
      <p:sp>
        <p:nvSpPr>
          <p:cNvPr id="31" name="Tempat Penampung Gambar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id-ID"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  <a:p>
            <a:pPr lvl="5"/>
            <a:r>
              <a:rPr lang="id-ID"/>
              <a:t>Enam</a:t>
            </a:r>
          </a:p>
          <a:p>
            <a:pPr lvl="6"/>
            <a:r>
              <a:rPr lang="id-ID"/>
              <a:t>Tujuh</a:t>
            </a:r>
          </a:p>
          <a:p>
            <a:pPr lvl="7"/>
            <a:r>
              <a:rPr lang="id-ID"/>
              <a:t>Delapan</a:t>
            </a:r>
          </a:p>
          <a:p>
            <a:pPr lvl="8"/>
            <a:r>
              <a:rPr lang="id-ID"/>
              <a:t>sembilan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id-ID"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pPr/>
              <a:t>2013-08-01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id-ID" sz="12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id-ID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id-ID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id-ID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/>
              <a:t>Liburan musim semi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/>
              <a:t>2013</a:t>
            </a:r>
          </a:p>
        </p:txBody>
      </p:sp>
      <p:pic>
        <p:nvPicPr>
          <p:cNvPr id="7" name="Tempat Penampung Gambar 6" descr="Deretan papan selancar. Untuk mengubah gambar ini, pilih gambar tersebut dan hapus. Lalu klik ikon Sisipkan Gambar untuk menyisipkan gambar baru." title="Contoh Gamba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Gamba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ampungan Gambar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ampungan Teks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ampungan Teks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019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Gamba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ampungan Gambar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ampungan Teks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99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Gamba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ampungan Teks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Gamba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528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du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Gambar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ampungan Teks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ampungan Gambar 11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583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Gamba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ampungan Gamba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0435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Gamba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ampungan Gambar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ampungan Teks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979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bum Liburan Musim Semi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Layar Lebar</PresentationFormat>
  <Paragraphs>3</Paragraphs>
  <Slides>7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Album Liburan Musim Semi</vt:lpstr>
      <vt:lpstr>Liburan musim semi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Liburan musim semi</dc:title>
  <dc:creator/>
  <cp:lastModifiedBy/>
  <cp:revision>2</cp:revision>
  <dcterms:created xsi:type="dcterms:W3CDTF">2013-05-10T13:06:48Z</dcterms:created>
  <dcterms:modified xsi:type="dcterms:W3CDTF">2013-08-01T10:22:26Z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