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2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5FD0BC-5B05-4CD1-8EEE-D157BFDEEFAD}" type="datetime1">
              <a:rPr lang="hu-HU" smtClean="0"/>
              <a:t>2020.02.19.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045EDD-DC12-4FB3-8005-8CD41D9A99E2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hu-HU" noProof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392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4001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4026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748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445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5203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12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3079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564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763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2853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20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ekerekített téglalap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grpSp>
        <p:nvGrpSpPr>
          <p:cNvPr id="18" name="jobb gyűrű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zis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20" name="Kép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bal gyűrű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zis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23" name="Kép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alátét_jobb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hu-HU" noProof="0" dirty="0"/>
          </a:p>
        </p:txBody>
      </p:sp>
      <p:sp>
        <p:nvSpPr>
          <p:cNvPr id="8" name="alátét_bal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hu-HU" noProof="0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 dirty="0"/>
              <a:t>Mintaalcím stílusának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C50E1E-2AD0-4E7E-AE27-4F0CB253398D}" type="datetime1">
              <a:rPr lang="hu-HU" noProof="0" smtClean="0"/>
              <a:t>2020.02.19.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hu-HU" noProof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sz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 dirty="0">
                <a:solidFill>
                  <a:schemeClr val="bg2">
                    <a:lumMod val="90000"/>
                  </a:schemeClr>
                </a:solidFill>
              </a:rPr>
              <a:t>Augusztus 31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Szeptember 1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Szövegdoboz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hu-HU" noProof="0" dirty="0">
                <a:solidFill>
                  <a:schemeClr val="bg2">
                    <a:lumMod val="90000"/>
                  </a:schemeClr>
                </a:solidFill>
              </a:rPr>
              <a:t>Október 1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hu-H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Szövegdoboz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hu-HU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Szövegdoboz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Szövegdoboz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Szövegdoboz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/>
              <a:t>8</a:t>
            </a:r>
          </a:p>
        </p:txBody>
      </p:sp>
      <p:sp>
        <p:nvSpPr>
          <p:cNvPr id="1826" name="Szövegdoboz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Szövegdoboz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szeptember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0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9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1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2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3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4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3CC7AC7-2956-46D1-A291-BAB1E6CD43AE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októ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300" noProof="0" dirty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noProof="0" dirty="0">
                <a:solidFill>
                  <a:schemeClr val="bg2">
                    <a:lumMod val="90000"/>
                  </a:schemeClr>
                </a:solidFill>
              </a:rPr>
              <a:t>Szeptember 28</a:t>
            </a:r>
          </a:p>
          <a:p>
            <a:pPr algn="l" rtl="0"/>
            <a:endParaRPr lang="hu-HU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u-HU" sz="1300" b="0" kern="120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Október 1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u-HU" noProof="0"/>
              <a:t>2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u-HU" noProof="0"/>
              <a:t>3/4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 dirty="0">
                <a:solidFill>
                  <a:schemeClr val="tx1"/>
                </a:solidFill>
              </a:rPr>
              <a:t>31/</a:t>
            </a:r>
            <a:r>
              <a:rPr lang="hu-HU" noProof="0" dirty="0">
                <a:solidFill>
                  <a:schemeClr val="bg2">
                    <a:lumMod val="90000"/>
                  </a:schemeClr>
                </a:solidFill>
              </a:rPr>
              <a:t>November 1</a:t>
            </a:r>
          </a:p>
        </p:txBody>
      </p:sp>
      <p:sp>
        <p:nvSpPr>
          <p:cNvPr id="1822" name="Szövegdoboz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/>
              <a:t>2</a:t>
            </a:r>
          </a:p>
        </p:txBody>
      </p:sp>
      <p:sp>
        <p:nvSpPr>
          <p:cNvPr id="1823" name="Szövegdoboz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/>
              <a:t>3</a:t>
            </a:r>
          </a:p>
        </p:txBody>
      </p:sp>
      <p:sp>
        <p:nvSpPr>
          <p:cNvPr id="1824" name="Szövegdoboz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/>
              <a:t>4</a:t>
            </a:r>
          </a:p>
        </p:txBody>
      </p:sp>
      <p:sp>
        <p:nvSpPr>
          <p:cNvPr id="1825" name="Szövegdoboz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Szövegdoboz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Szövegdoboz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 dirty="0">
                <a:solidFill>
                  <a:schemeClr val="accent1"/>
                </a:solidFill>
              </a:rPr>
              <a:t>október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1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0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2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3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4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9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5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C1FFB96-BFD2-4265-8714-21E056AB4463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 dirty="0">
                <a:solidFill>
                  <a:schemeClr val="bg2">
                    <a:lumMod val="90000"/>
                  </a:schemeClr>
                </a:solidFill>
              </a:rPr>
              <a:t>Október 26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hu-HU" noProof="0"/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hu-HU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November 1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Szövegdoboz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Szövegdoboz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December 1</a:t>
            </a:r>
          </a:p>
        </p:txBody>
      </p:sp>
      <p:sp>
        <p:nvSpPr>
          <p:cNvPr id="71" name="Szövegdoboz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Szövegdoboz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5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8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7CA230B-2E1E-4769-B80C-D9823DA97409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 dirty="0">
                <a:solidFill>
                  <a:schemeClr val="bg2">
                    <a:lumMod val="90000"/>
                  </a:schemeClr>
                </a:solidFill>
              </a:rPr>
              <a:t>November 30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1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hu-HU" sz="1300" b="0" noProof="0">
                <a:solidFill>
                  <a:schemeClr val="tx1"/>
                </a:solidFill>
                <a:effectLst/>
              </a:rPr>
              <a:t>5/6</a:t>
            </a:r>
            <a:endParaRPr lang="hu-HU" noProof="0">
              <a:solidFill>
                <a:schemeClr val="tx1"/>
              </a:solidFill>
            </a:endParaRP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Január 1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Szövegdoboz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Szövegdoboz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Szövegdoboz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Szövegdoboz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Szövegdoboz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Szövegdoboz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0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9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1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2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3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4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81F2F94-85C3-4C7E-8EFE-D5140A992C02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grpSp>
        <p:nvGrpSpPr>
          <p:cNvPr id="8" name="jobb gyűrű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zis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10" name="Kép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bal gyűrű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zis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13" name="Kép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50BFB4-92EA-4BB4-B276-529D02507EAA}" type="datetime1">
              <a:rPr lang="hu-HU" noProof="0" smtClean="0"/>
              <a:t>2020.02.19.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hu-HU" noProof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kerekített téglalap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grpSp>
        <p:nvGrpSpPr>
          <p:cNvPr id="6" name="jobb gyűrű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zis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8" name="Kép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bal gyűrű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zis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11" name="Kép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2CE13A-3996-452F-93B0-A3E5BC6C5598}" type="datetime1">
              <a:rPr lang="hu-HU" noProof="0" smtClean="0"/>
              <a:t>2020.02.19.</a:t>
            </a:fld>
            <a:endParaRPr lang="hu-HU" noProof="0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hu-HU" noProof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januá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December 30</a:t>
            </a:r>
            <a:endParaRPr lang="hu-HU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hu-HU" sz="1300" b="0" noProof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Szövegdoboz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Január 1</a:t>
            </a:r>
          </a:p>
        </p:txBody>
      </p:sp>
      <p:sp>
        <p:nvSpPr>
          <p:cNvPr id="1795" name="Szövegdoboz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Szövegdoboz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Szövegdoboz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Szövegdoboz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Február 1/2</a:t>
            </a:r>
          </a:p>
        </p:txBody>
      </p:sp>
      <p:sp>
        <p:nvSpPr>
          <p:cNvPr id="1822" name="Szövegdoboz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Szövegdoboz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Szövegdoboz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Szövegdoboz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Szövegdoboz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Szövegdoboz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január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1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0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2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3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4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9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5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6F8A51E-8F9A-4779-81C2-99464D171ED9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  <p:sp>
        <p:nvSpPr>
          <p:cNvPr id="78" name="Szöveges útmutatá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hu-HU" sz="10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Megjegyzés: </a:t>
            </a:r>
          </a:p>
          <a:p>
            <a:pPr rtl="0">
              <a:spcBef>
                <a:spcPts val="1200"/>
              </a:spcBef>
            </a:pPr>
            <a:r>
              <a:rPr lang="hu-HU" sz="10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Ezt a sablont kinyomtathatja, és falinaptárként használhatja. Ezenkívül bármely hónap diáját másolással felveheti a saját bemutatójába.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februá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 dirty="0">
                <a:solidFill>
                  <a:schemeClr val="bg2">
                    <a:lumMod val="90000"/>
                  </a:schemeClr>
                </a:solidFill>
              </a:rPr>
              <a:t>Január 27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hu-HU" noProof="0"/>
          </a:p>
        </p:txBody>
      </p:sp>
      <p:sp>
        <p:nvSpPr>
          <p:cNvPr id="1795" name="Szövegdoboz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Szövegdoboz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Február 1/2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 dirty="0">
                <a:solidFill>
                  <a:schemeClr val="tx1"/>
                </a:solidFill>
              </a:rPr>
              <a:t>29/</a:t>
            </a:r>
            <a:r>
              <a:rPr lang="hu-HU" noProof="0" dirty="0">
                <a:solidFill>
                  <a:schemeClr val="bg2">
                    <a:lumMod val="90000"/>
                  </a:schemeClr>
                </a:solidFill>
              </a:rPr>
              <a:t>Március 1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február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Szövegdoboz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Szövegdoboz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Szövegdoboz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5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8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F919D18-666F-40D0-82A2-F15B4FCE79C6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márc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 dirty="0">
                <a:solidFill>
                  <a:schemeClr val="bg2">
                    <a:lumMod val="90000"/>
                  </a:schemeClr>
                </a:solidFill>
              </a:rPr>
              <a:t>Február 24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300" b="0" noProof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hu-HU" noProof="0"/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hu-HU" sz="1300" b="0" kern="120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/Március </a:t>
            </a:r>
            <a:r>
              <a:rPr lang="hu-HU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798" name="Szövegdoboz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noProof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március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Szövegdoboz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Szövegdoboz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Április 1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Szövegdoboz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5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8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A14AD00-97C4-4731-98B3-DB5E41652099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ápri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Március 30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Április 1</a:t>
            </a:r>
          </a:p>
          <a:p>
            <a:pPr lvl="0" rtl="0"/>
            <a:endParaRPr lang="hu-HU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hu-HU" noProof="0">
              <a:solidFill>
                <a:schemeClr val="tx1"/>
              </a:solidFill>
            </a:endParaRP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hu-HU" noProof="0">
              <a:solidFill>
                <a:schemeClr val="tx1"/>
              </a:solidFill>
            </a:endParaRP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Május 1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Szövegdoboz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Szövegdoboz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Szövegdoboz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Szövegdoboz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Szövegdoboz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Szövegdoboz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április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0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9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1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2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3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4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DB84976-FAD2-4B98-A374-DEC8F148083B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máj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Április 27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Május 1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Szövegdoboz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29</a:t>
            </a:r>
            <a:endParaRPr lang="hu-HU" noProof="0"/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május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Június 1</a:t>
            </a:r>
          </a:p>
        </p:txBody>
      </p:sp>
      <p:sp>
        <p:nvSpPr>
          <p:cNvPr id="70" name="Szövegdoboz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Szövegdoboz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Szövegdoboz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5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8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3320F56-2B44-4B2E-85C5-E3C4D7CA65A8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jún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Június 1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hu-HU" sz="130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Július 1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június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Szövegdoboz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Szövegdoboz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Szövegdoboz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5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8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460A0CB-298C-43C5-B446-9C216E8F792B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júli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Június 29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Július 1</a:t>
            </a:r>
          </a:p>
        </p:txBody>
      </p:sp>
      <p:sp>
        <p:nvSpPr>
          <p:cNvPr id="1795" name="Szövegdoboz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Augusztus 1/2</a:t>
            </a:r>
          </a:p>
        </p:txBody>
      </p:sp>
      <p:sp>
        <p:nvSpPr>
          <p:cNvPr id="1822" name="Szövegdoboz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Szövegdoboz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Szövegdoboz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Szövegdoboz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Szövegdoboz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Szövegdoboz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július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0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9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1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2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3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74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999BECA-346C-46F1-844C-97729769FE02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020. augusz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Szövegdoboz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 dirty="0">
                <a:solidFill>
                  <a:schemeClr val="bg2">
                    <a:lumMod val="90000"/>
                  </a:schemeClr>
                </a:solidFill>
              </a:rPr>
              <a:t>Július 27</a:t>
            </a:r>
          </a:p>
        </p:txBody>
      </p:sp>
      <p:sp>
        <p:nvSpPr>
          <p:cNvPr id="1793" name="Szövegdoboz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Szövegdoboz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Szövegdoboz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Szövegdoboz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u-HU" noProof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Szövegdoboz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Augusztus 1/2</a:t>
            </a:r>
          </a:p>
        </p:txBody>
      </p:sp>
      <p:sp>
        <p:nvSpPr>
          <p:cNvPr id="1798" name="Szövegdoboz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Szövegdoboz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Szövegdoboz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Szövegdoboz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Szövegdoboz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Szövegdoboz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Szövegdoboz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Szövegdoboz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Szövegdoboz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Szövegdoboz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Szövegdoboz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Szövegdoboz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Szövegdoboz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Szövegdoboz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Szövegdoboz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Szövegdoboz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Szövegdoboz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Szövegdoboz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Szövegdoboz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Szövegdoboz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Szövegdoboz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Szövegdoboz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Szövegdoboz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u-HU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Szövegdoboz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noProof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Szövegdoboz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u-HU" sz="3600" b="0" noProof="0">
                <a:solidFill>
                  <a:schemeClr val="accent1"/>
                </a:solidFill>
              </a:rPr>
              <a:t>augusztus</a:t>
            </a:r>
          </a:p>
        </p:txBody>
      </p:sp>
      <p:sp>
        <p:nvSpPr>
          <p:cNvPr id="69" name="Szövegdoboz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Szövegdoboz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 dirty="0">
                <a:solidFill>
                  <a:schemeClr val="bg2">
                    <a:lumMod val="90000"/>
                  </a:schemeClr>
                </a:solidFill>
              </a:rPr>
              <a:t>Szeptember 1</a:t>
            </a:r>
          </a:p>
        </p:txBody>
      </p:sp>
      <p:sp>
        <p:nvSpPr>
          <p:cNvPr id="71" name="Szövegdoboz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Szövegdoboz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Szövegdoboz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Szövegdoboz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u-HU" sz="1300" b="0" noProof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Szöveg helye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0" name="Szöveg helye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6" name="Szöveg helye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2" name="Szöveg helye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8" name="Szöveg helye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4" name="Szöveg helye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3" name="Szöveg hely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9" name="Szöveg helye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5" name="Szöveg helye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1" name="Szöveg helye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7" name="Szöveg helye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3" name="Szöveg helye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5" name="Szöveg helye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1" name="Szöveg helye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7" name="Szöveg helye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3" name="Szöveg helye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9" name="Szöveg helye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5" name="Szöveg helye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6" name="Szöveg helye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2" name="Szöveg helye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8" name="Szöveg helye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4" name="Szöveg helye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0" name="Szöveg helye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6" name="Szöveg helye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7" name="Szöveg helye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3" name="Szöveg helye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9" name="Szöveg helye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5" name="Szöveg helye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1" name="Szöveg helye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7" name="Szöveg helye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38" name="Szöveg helye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44" name="Szöveg helye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0" name="Szöveg helye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56" name="Szöveg helye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2" name="Szöveg helye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68" name="Szöveg helye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u-HU" noProof="0"/>
              <a:t>Szöveg beírásához kattintson ide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2FEC99FE-C9B0-49F9-935A-C0E53B4C1F52}" type="datetime1">
              <a:rPr lang="hu-HU" noProof="0" smtClean="0"/>
              <a:t>2020.02.19.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u-HU" noProof="0"/>
              <a:pPr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alátét_jobb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hu-HU" noProof="0" dirty="0"/>
          </a:p>
        </p:txBody>
      </p:sp>
      <p:sp>
        <p:nvSpPr>
          <p:cNvPr id="85" name="alátét_bal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hu-HU" noProof="0" dirty="0"/>
          </a:p>
        </p:txBody>
      </p:sp>
      <p:sp>
        <p:nvSpPr>
          <p:cNvPr id="8" name="Lekerekített téglalap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 dirty="0"/>
          </a:p>
        </p:txBody>
      </p:sp>
      <p:grpSp>
        <p:nvGrpSpPr>
          <p:cNvPr id="3618" name="Csoport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Egyenes összekötő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Egyenes összekötő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Egyenes összekötő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Egyenes összekötő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Egyenes összekötő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Egyenes összekötő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Egyenes összekötő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Csoport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Egyenes összekötő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Egyenes összekötő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Egyenes összekötő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Egyenes összekötő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Egyenes összekötő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Egyenes összekötő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Egyenes összekötő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Csoport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Egyenes összekötő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Egyenes összekötő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Egyenes összekötő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Egyenes összekötő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Egyenes összekötő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Egyenes összekötő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Egyenes összekötő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Csoport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Egyenes összekötő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Egyenes összekötő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Egyenes összekötő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Egyenes összekötő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Egyenes összekötő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Egyenes összekötő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Egyenes összekötő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Csoport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Egyenes összekötő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Egyenes összekötő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Egyenes összekötő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Egyenes összekötő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Egyenes összekötő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Egyenes összekötő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Egyenes összekötő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Csoport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Egyenes összekötő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Egyenes összekötő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Egyenes összekötő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Egyenes összekötő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Egyenes összekötő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Egyenes összekötő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Egyenes összekötő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Csoport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Csoport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Egyenes összekötő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Egyenes összekötő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Egyenes összekötő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Egyenes összekötő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Egyenes összekötő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Egyenes összekötő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Egyenes összekötő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Csoport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Egyenes összekötő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Egyenes összekötő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Egyenes összekötő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Egyenes összekötő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Egyenes összekötő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jobb gyűrű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zis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1061" name="Kép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bal gyűrű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zis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noProof="0" dirty="0"/>
            </a:p>
          </p:txBody>
        </p:sp>
        <p:pic>
          <p:nvPicPr>
            <p:cNvPr id="48" name="Kép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Szövegdoboz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u-HU" sz="1200" b="1" noProof="0" dirty="0">
                <a:solidFill>
                  <a:schemeClr val="accent1"/>
                </a:solidFill>
              </a:rPr>
              <a:t>HÉTFŐ</a:t>
            </a:r>
          </a:p>
        </p:txBody>
      </p:sp>
      <p:sp>
        <p:nvSpPr>
          <p:cNvPr id="1843" name="Szövegdoboz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u-HU" sz="1200" b="1" noProof="0" dirty="0">
                <a:solidFill>
                  <a:schemeClr val="accent1"/>
                </a:solidFill>
              </a:rPr>
              <a:t>KEDD</a:t>
            </a:r>
          </a:p>
        </p:txBody>
      </p:sp>
      <p:sp>
        <p:nvSpPr>
          <p:cNvPr id="1844" name="Szövegdoboz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u-HU" sz="1200" b="1" noProof="0" dirty="0">
                <a:solidFill>
                  <a:schemeClr val="accent1"/>
                </a:solidFill>
              </a:rPr>
              <a:t>SZERDA</a:t>
            </a:r>
          </a:p>
        </p:txBody>
      </p:sp>
      <p:sp>
        <p:nvSpPr>
          <p:cNvPr id="1845" name="Szövegdoboz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u-HU" sz="1200" b="1" noProof="0" dirty="0">
                <a:solidFill>
                  <a:schemeClr val="accent1"/>
                </a:solidFill>
              </a:rPr>
              <a:t>CSÜTÖRTÖK</a:t>
            </a:r>
          </a:p>
        </p:txBody>
      </p:sp>
      <p:sp>
        <p:nvSpPr>
          <p:cNvPr id="1846" name="Szövegdoboz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u-HU" sz="1200" b="1" noProof="0" dirty="0">
                <a:solidFill>
                  <a:schemeClr val="accent1"/>
                </a:solidFill>
              </a:rPr>
              <a:t>PÉNTEK</a:t>
            </a:r>
          </a:p>
        </p:txBody>
      </p:sp>
      <p:sp>
        <p:nvSpPr>
          <p:cNvPr id="1847" name="Szövegdoboz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u-HU" sz="1200" b="1" noProof="0" dirty="0">
                <a:solidFill>
                  <a:schemeClr val="accent1"/>
                </a:solidFill>
              </a:rPr>
              <a:t>SZO/V</a:t>
            </a:r>
          </a:p>
        </p:txBody>
      </p:sp>
      <p:sp>
        <p:nvSpPr>
          <p:cNvPr id="49" name="Szövegdoboz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hu-HU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hu-HU" noProof="0" dirty="0"/>
              <a:t>Mintacím stílusának szerkesztése</a:t>
            </a:r>
          </a:p>
        </p:txBody>
      </p:sp>
      <p:sp>
        <p:nvSpPr>
          <p:cNvPr id="3" name="Szöveg helye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 dirty="0"/>
              <a:t>Mintaszöveg szerkesztése</a:t>
            </a:r>
          </a:p>
          <a:p>
            <a:pPr lvl="1" rtl="0"/>
            <a:r>
              <a:rPr lang="hu-HU" noProof="0" dirty="0"/>
              <a:t>Második szint</a:t>
            </a:r>
          </a:p>
          <a:p>
            <a:pPr lvl="2" rtl="0"/>
            <a:r>
              <a:rPr lang="hu-HU" noProof="0" dirty="0"/>
              <a:t>Harmadik szint</a:t>
            </a:r>
          </a:p>
          <a:p>
            <a:pPr lvl="3" rtl="0"/>
            <a:r>
              <a:rPr lang="hu-HU" noProof="0" dirty="0"/>
              <a:t>Negyedik szint</a:t>
            </a:r>
          </a:p>
          <a:p>
            <a:pPr lvl="4" rtl="0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E41E9559-06DB-4290-98AE-DEC2BF93A7F0}" type="datetime1">
              <a:rPr lang="hu-HU" noProof="0" smtClean="0"/>
              <a:t>2020.02.19.</a:t>
            </a:fld>
            <a:endParaRPr lang="hu-HU" noProof="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hu-HU" noProof="0" smtClean="0"/>
              <a:pPr/>
              <a:t>‹#›</a:t>
            </a:fld>
            <a:endParaRPr lang="hu-HU" noProof="0" dirty="0"/>
          </a:p>
        </p:txBody>
      </p:sp>
      <p:sp>
        <p:nvSpPr>
          <p:cNvPr id="86" name="Szöveges útmutatás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hu-HU" sz="10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Megjegyzés: </a:t>
            </a:r>
          </a:p>
          <a:p>
            <a:pPr rtl="0">
              <a:spcBef>
                <a:spcPts val="1200"/>
              </a:spcBef>
            </a:pPr>
            <a:r>
              <a:rPr lang="hu-HU" sz="10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Ezt a sablont kinyomtathatja, és falinaptárként használhatja. Ezenkívül bármely hónap diáját másolással felveheti a saját bemutatójába.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zöveg helye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8" name="Szöveg helye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4" name="Szöveg helye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0" name="Szöveg helye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6" name="Szöveg helye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2" name="Szöveg helye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1" name="Szöveg helye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7" name="Szöveg helye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3" name="Szöveg helye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9" name="Szöveg helye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5" name="Szöveg helye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1" name="Szöveg helye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3" name="Szöveg helye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9" name="Szöveg helye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5" name="Szöveg helye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1" name="Szöveg helye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7" name="Szöveg helye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3" name="Szöveg helye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4" name="Szöveg helye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0" name="Szöveg helye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6" name="Szöveg helye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2" name="Szöveg helye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8" name="Szöveg helye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4" name="Szöveg helye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5" name="Szöveg helye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1" name="Szöveg helye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7" name="Szöveg helye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3" name="Szöveg helye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9" name="Szöveg helye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5" name="Szöveg helye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6" name="Szöveg helye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2" name="Szöveg helye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8" name="Szöveg helye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4" name="Szöveg helye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0" name="Szöveg helye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6" name="Szöveg helye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3" name="Szöveg hely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4" name="Szöveg hely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5" name="Szöveg hely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7" name="Szöveg hely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3" name="Szöveg hely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4" name="Szöveg hely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5" name="Szöveg hely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7" name="Szöveg hely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3" name="Szöveg hely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4" name="Szöveg hely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5" name="Szöveg hely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7" name="Szöveg hely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zöveg hely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9" name="Szöveg hely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5" name="Szöveg hely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1" name="Szöveg hely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7" name="Szöveg hely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8" name="Szöveg hely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4" name="Szöveg hely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0" name="Szöveg hely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6" name="Szöveg hely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0" name="Szöveg hely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6" name="Szöveg hely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2" name="Szöveg hely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8" name="Szöveg hely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1" name="Szöveg hely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7" name="Szöveg hely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3" name="Szöveg hely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9" name="Szöveg hely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6" name="Szöveg hely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2" name="Szöveg hely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8" name="Szöveg hely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4" name="Szöveg hely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0" name="Szöveg hely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7" name="Szöveg hely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3" name="Szöveg hely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9" name="Szöveg hely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5" name="Szöveg hely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1" name="Szöveg helye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zöveg hely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3" name="Szöveg hely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9" name="Szöveg hely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5" name="Szöveg hely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1" name="Szöveg hely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7" name="Szöveg hely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6" name="Szöveg hely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2" name="Szöveg hely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8" name="Szöveg hely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4" name="Szöveg hely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0" name="Szöveg hely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6" name="Szöveg hely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8" name="Szöveg hely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4" name="Szöveg hely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0" name="Szöveg hely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6" name="Szöveg hely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2" name="Szöveg hely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8" name="Szöveg hely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9" name="Szöveg hely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5" name="Szöveg hely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1" name="Szöveg hely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7" name="Szöveg hely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3" name="Szöveg hely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9" name="Szöveg hely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0" name="Szöveg hely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6" name="Szöveg hely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2" name="Szöveg hely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8" name="Szöveg hely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4" name="Szöveg hely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0" name="Szöveg hely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1" name="Szöveg hely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7" name="Szöveg hely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3" name="Szöveg hely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9" name="Szöveg hely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5" name="Szöveg hely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1" name="Szöveg helye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zöveg hely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0" name="Szöveg hely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2" name="Szöveg hely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3" name="Szöveg hely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4" name="Szöveg hely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zöveg hely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2" name="Szöveg hely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3" name="Szöveg hely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4" name="Szöveg hely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zöveg hely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2" name="Szöveg hely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3" name="Szöveg hely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4" name="Szöveg hely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3" name="Szöveg hely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4" name="Szöveg hely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5" name="Szöveg hely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7" name="Szöveg hely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1" name="Szöveg helye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7" name="Szöveg helye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3" name="Szöveg helye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0" name="Szöveg helye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6" name="Szöveg helye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2" name="Szöveg helye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0" name="Szöveg helye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2" name="Szöveg helye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8" name="Szöveg helye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4" name="Szöveg helye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3" name="Szöveg helye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9" name="Szöveg helye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5" name="Szöveg helye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8" name="Szöveg helye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4" name="Szöveg helye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0" name="Szöveg helye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19" name="Szöveg helye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25" name="Szöveg helye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1" name="Szöveg helye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7" name="Szöveg helye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zöveg hely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7" name="Szöveg hely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3" name="Szöveg hely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9" name="Szöveg hely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5" name="Szöveg hely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1" name="Szöveg hely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0" name="Szöveg hely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6" name="Szöveg hely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2" name="Szöveg hely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8" name="Szöveg hely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4" name="Szöveg hely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0" name="Szöveg hely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2" name="Szöveg hely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8" name="Szöveg hely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4" name="Szöveg hely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0" name="Szöveg hely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6" name="Szöveg hely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2" name="Szöveg hely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3" name="Szöveg hely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9" name="Szöveg hely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5" name="Szöveg hely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1" name="Szöveg hely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7" name="Szöveg hely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3" name="Szöveg hely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4" name="Szöveg hely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0" name="Szöveg hely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6" name="Szöveg hely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2" name="Szöveg hely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8" name="Szöveg hely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4" name="Szöveg hely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5" name="Szöveg hely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1" name="Szöveg hely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57" name="Szöveg hely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3" name="Szöveg hely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69" name="Szöveg hely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75" name="Szöveg hely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étgyűrűs naptár, 2020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-té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On-screen Show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Kétgyűrűs naptár,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2020-02-19T02:27:52Z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