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256" r:id="rId5"/>
    <p:sldId id="262" r:id="rId6"/>
    <p:sldId id="257" r:id="rId7"/>
    <p:sldId id="258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x="12192000" cy="6858000"/>
  <p:notesSz cx="6858000" cy="9144000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721" autoAdjust="0"/>
  </p:normalViewPr>
  <p:slideViewPr>
    <p:cSldViewPr snapToGrid="0" showGuides="1">
      <p:cViewPr varScale="1">
        <p:scale>
          <a:sx n="93" d="100"/>
          <a:sy n="93" d="100"/>
        </p:scale>
        <p:origin x="57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0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2BD7B06-D0DF-4551-9149-D422F0435BDC}" type="datetime1">
              <a:rPr lang="hu-HU" smtClean="0"/>
              <a:pPr algn="r" rtl="0"/>
              <a:t>2014.01.29.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hu-HU" dirty="0" smtClean="0"/>
              <a:t>‹#›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4C64CC1F-7EFB-47E3-9094-1EC69D244070}" type="datetime1">
              <a:rPr lang="hu-HU" smtClean="0"/>
              <a:pPr algn="r"/>
              <a:t>2014.01.29.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noProof="0" dirty="0" smtClean="0"/>
              <a:t>Mintaszöveg szerkesztése</a:t>
            </a:r>
          </a:p>
          <a:p>
            <a:pPr lvl="1" rtl="0"/>
            <a:r>
              <a:rPr lang="hu-HU" noProof="0" dirty="0" smtClean="0"/>
              <a:t>Második szint</a:t>
            </a:r>
          </a:p>
          <a:p>
            <a:pPr lvl="2" rtl="0"/>
            <a:r>
              <a:rPr lang="hu-HU" noProof="0" dirty="0" smtClean="0"/>
              <a:t>Harmadik szint</a:t>
            </a:r>
          </a:p>
          <a:p>
            <a:pPr lvl="3" rtl="0"/>
            <a:r>
              <a:rPr lang="hu-HU" noProof="0" dirty="0" smtClean="0"/>
              <a:t>Negyedik szint</a:t>
            </a:r>
          </a:p>
          <a:p>
            <a:pPr lvl="4" rtl="0"/>
            <a:r>
              <a:rPr lang="hu-HU" noProof="0" dirty="0" smtClean="0"/>
              <a:t>Ötödik szint</a:t>
            </a:r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hu-HU" dirty="0" smtClean="0"/>
              <a:t>‹#›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Hozzáadhatja a táblához a saját kategóriáit és pontértékeit. Írja be a kérdéseket és a válaszokat a megadott diákra.</a:t>
            </a:r>
          </a:p>
          <a:p>
            <a:pPr rtl="0"/>
            <a:endParaRPr lang="hu-HU" noProof="0" dirty="0" smtClean="0"/>
          </a:p>
          <a:p>
            <a:pPr rtl="0"/>
            <a:r>
              <a:rPr lang="hu-HU" noProof="0" dirty="0" smtClean="0"/>
              <a:t>Amikor Diavetítés nézetben van, válassza az aláhúzott szöveget a kapcsolódó kérdéshez való ugráshoz, majd válassza a jobb oldali nyilat a válasz felfedéséhez. A bal oldali nyíllal visszatérhet a jelen tábladiához. </a:t>
            </a:r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97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21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956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48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09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019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829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683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9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151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7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802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381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550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283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315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334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192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725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70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853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75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Írja be a kérdéseket és a válaszokat a helyőrzőkbe. Alul megadhatja referenciának a kategóriát és a pontértéket.</a:t>
            </a:r>
          </a:p>
          <a:p>
            <a:pPr rtl="0"/>
            <a:endParaRPr lang="hu-HU" noProof="0" dirty="0" smtClean="0"/>
          </a:p>
          <a:p>
            <a:pPr rtl="0"/>
            <a:r>
              <a:rPr lang="hu-HU" noProof="0" dirty="0" smtClean="0"/>
              <a:t>Diavetítés nézetben válassza a jobb oldali nyilat a válasz felfedéséhez. A bal oldali nyíllal visszatérhet a tábladiához. </a:t>
            </a:r>
          </a:p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020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020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14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90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31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02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58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060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78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vízjáté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1. kategória</a:t>
            </a:r>
            <a:endParaRPr lang="hu-HU" noProof="0" dirty="0"/>
          </a:p>
        </p:txBody>
      </p:sp>
      <p:sp>
        <p:nvSpPr>
          <p:cNvPr id="40" name="Szöveg helye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45" name="Szöveg helye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50" name="Szöveg helye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55" name="Szöveg helye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60" name="Szöveg helye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36" name="Szöveg helye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2. kategória</a:t>
            </a:r>
            <a:endParaRPr lang="hu-HU" noProof="0" dirty="0"/>
          </a:p>
        </p:txBody>
      </p:sp>
      <p:sp>
        <p:nvSpPr>
          <p:cNvPr id="41" name="Szöveg helye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46" name="Szöveg helye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51" name="Szöveg helye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56" name="Szöveg helye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61" name="Szöveg helye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37" name="Szöveg helye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3. kategória</a:t>
            </a:r>
            <a:endParaRPr lang="hu-HU" noProof="0" dirty="0"/>
          </a:p>
        </p:txBody>
      </p:sp>
      <p:sp>
        <p:nvSpPr>
          <p:cNvPr id="42" name="Szöveg helye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47" name="Szöveg helye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52" name="Szöveg helye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57" name="Szöveg helye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62" name="Szöveg helye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38" name="Szöveg helye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4. kategória</a:t>
            </a:r>
            <a:endParaRPr lang="hu-HU" noProof="0" dirty="0"/>
          </a:p>
        </p:txBody>
      </p:sp>
      <p:sp>
        <p:nvSpPr>
          <p:cNvPr id="43" name="Szöveg helye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48" name="Szöveg helye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53" name="Szöveg helye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58" name="Szöveg helye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63" name="Szöveg helye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39" name="Szöveg helye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5. kategória</a:t>
            </a:r>
            <a:endParaRPr lang="hu-HU" noProof="0" dirty="0"/>
          </a:p>
        </p:txBody>
      </p:sp>
      <p:sp>
        <p:nvSpPr>
          <p:cNvPr id="44" name="Szöveg helye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49" name="Szöveg helye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54" name="Szöveg helye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59" name="Szöveg helye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  <p:sp>
        <p:nvSpPr>
          <p:cNvPr id="64" name="Szöveg helye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érdés és válasz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"/>
          <p:cNvSpPr txBox="1"/>
          <p:nvPr userDrawn="1"/>
        </p:nvSpPr>
        <p:spPr>
          <a:xfrm>
            <a:off x="-311286" y="-91440"/>
            <a:ext cx="3188738" cy="3034575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rtl="0"/>
            <a:r>
              <a:rPr lang="hu-HU" sz="36000" noProof="0" dirty="0" smtClean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K</a:t>
            </a:r>
            <a:endParaRPr lang="hu-HU" sz="36000" noProof="0" dirty="0">
              <a:solidFill>
                <a:schemeClr val="bg2">
                  <a:lumMod val="7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V"/>
          <p:cNvSpPr txBox="1"/>
          <p:nvPr userDrawn="1"/>
        </p:nvSpPr>
        <p:spPr>
          <a:xfrm>
            <a:off x="-271208" y="2921848"/>
            <a:ext cx="3130371" cy="2911720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rtl="0"/>
            <a:r>
              <a:rPr lang="hu-HU" sz="36000" noProof="0" dirty="0" smtClean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V</a:t>
            </a:r>
            <a:endParaRPr lang="hu-HU" sz="36000" noProof="0" dirty="0">
              <a:solidFill>
                <a:schemeClr val="bg2">
                  <a:lumMod val="7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Kérdés"/>
          <p:cNvSpPr>
            <a:spLocks noGrp="1"/>
          </p:cNvSpPr>
          <p:nvPr>
            <p:ph type="body" sz="quarter" idx="13" hasCustomPrompt="1"/>
          </p:nvPr>
        </p:nvSpPr>
        <p:spPr>
          <a:xfrm>
            <a:off x="2754489" y="1112051"/>
            <a:ext cx="7972719" cy="1727501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Írja ide a kérdést </a:t>
            </a:r>
            <a:endParaRPr lang="hu-HU" noProof="0" dirty="0"/>
          </a:p>
        </p:txBody>
      </p:sp>
      <p:sp>
        <p:nvSpPr>
          <p:cNvPr id="9" name="Válasz"/>
          <p:cNvSpPr>
            <a:spLocks noGrp="1"/>
          </p:cNvSpPr>
          <p:nvPr>
            <p:ph type="body" sz="quarter" idx="14" hasCustomPrompt="1"/>
          </p:nvPr>
        </p:nvSpPr>
        <p:spPr>
          <a:xfrm>
            <a:off x="2754489" y="3929975"/>
            <a:ext cx="7972719" cy="1643610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Írja ide a választ A jobb alsó sarokban lévő nyíllal fedheti fel a választ Diavetítés nézetben.</a:t>
            </a:r>
            <a:endParaRPr lang="hu-HU" noProof="0" dirty="0"/>
          </a:p>
        </p:txBody>
      </p:sp>
      <p:sp>
        <p:nvSpPr>
          <p:cNvPr id="2" name="Téglalap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13" name="Pontok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600" baseline="0">
                <a:solidFill>
                  <a:schemeClr val="tx1">
                    <a:alpha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hu-HU" noProof="0" dirty="0" smtClean="0"/>
              <a:t>Pontok</a:t>
            </a:r>
            <a:endParaRPr lang="hu-HU" noProof="0" dirty="0"/>
          </a:p>
        </p:txBody>
      </p:sp>
      <p:sp>
        <p:nvSpPr>
          <p:cNvPr id="10" name="Vissza a táblához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>
              <a:solidFill>
                <a:schemeClr val="tx1"/>
              </a:solidFill>
            </a:endParaRPr>
          </a:p>
        </p:txBody>
      </p:sp>
      <p:sp>
        <p:nvSpPr>
          <p:cNvPr id="4" name="Kategória"/>
          <p:cNvSpPr>
            <a:spLocks noGrp="1"/>
          </p:cNvSpPr>
          <p:nvPr>
            <p:ph type="title" hasCustomPrompt="1"/>
          </p:nvPr>
        </p:nvSpPr>
        <p:spPr bwMode="auto">
          <a:xfrm>
            <a:off x="1133588" y="5900384"/>
            <a:ext cx="7969542" cy="781394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hu-HU" noProof="0" dirty="0" smtClean="0"/>
              <a:t>Itt adhatja hozzá a kategóriát referenciaként</a:t>
            </a:r>
            <a:endParaRPr lang="hu-HU" noProof="0" dirty="0"/>
          </a:p>
        </p:txBody>
      </p:sp>
      <p:sp>
        <p:nvSpPr>
          <p:cNvPr id="14" name="Válasz felfedése"/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98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4" presetClass="emph" presetSubtype="0" fill="hold" nodeType="withEffect">
                  <p:stCondLst>
                    <p:cond delay="0"/>
                  </p:stCondLst>
                  <p:childTnLst>
                    <p:animClr clrSpc="hsl" dir="cw">
                      <p:cBhvr override="childStyle">
                        <p:cTn dur="250" fill="hold"/>
                        <p:tgtEl>
                          <p:spTgt spid="8"/>
                        </p:tgtEl>
                        <p:attrNameLst>
                          <p:attrName>style.color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stroke.color</p:attrName>
                        </p:attrNameLst>
                      </p:cBhvr>
                      <p:by>
                        <p:hsl h="0" s="-12549" l="-25098"/>
                      </p:by>
                    </p:animClr>
                    <p:set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választ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sp>
        <p:nvSpPr>
          <p:cNvPr id="4" name="Cím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/>
            </a:lvl1pPr>
          </a:lstStyle>
          <a:p>
            <a:pPr rtl="0"/>
            <a:r>
              <a:rPr lang="hu-HU" noProof="0" dirty="0" smtClean="0"/>
              <a:t>Elválasztó dia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u-HU" noProof="0" dirty="0" smtClean="0"/>
              <a:t>Mintacím szerkesztése</a:t>
            </a:r>
            <a:endParaRPr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-HU" noProof="0" dirty="0" smtClean="0"/>
              <a:t>Mintaszöveg szerkesztése</a:t>
            </a:r>
          </a:p>
          <a:p>
            <a:pPr lvl="1" rtl="0"/>
            <a:r>
              <a:rPr lang="hu-HU" noProof="0" dirty="0" smtClean="0"/>
              <a:t>Második szint</a:t>
            </a:r>
          </a:p>
          <a:p>
            <a:pPr lvl="2" rtl="0"/>
            <a:r>
              <a:rPr lang="hu-HU" noProof="0" dirty="0" smtClean="0"/>
              <a:t>Harmadik szint</a:t>
            </a:r>
          </a:p>
          <a:p>
            <a:pPr lvl="3" rtl="0"/>
            <a:r>
              <a:rPr lang="hu-HU" noProof="0" dirty="0" smtClean="0"/>
              <a:t>Negyedik szint</a:t>
            </a:r>
          </a:p>
          <a:p>
            <a:pPr lvl="4" rtl="0"/>
            <a:r>
              <a:rPr lang="hu-HU" noProof="0" dirty="0" smtClean="0"/>
              <a:t>Ötödik szint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285CF-5F0B-49E6-8319-AB8209C1A524}" type="datetime1">
              <a:rPr lang="hu-HU" smtClean="0"/>
              <a:pPr/>
              <a:t>2014.01.29.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hu-HU" dirty="0" smtClean="0"/>
              <a:t>‹#›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59" r:id="rId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>
              <a:alpha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26" Type="http://schemas.openxmlformats.org/officeDocument/2006/relationships/slide" Target="slide30.xml"/><Relationship Id="rId3" Type="http://schemas.openxmlformats.org/officeDocument/2006/relationships/slide" Target="slide3.xml"/><Relationship Id="rId21" Type="http://schemas.openxmlformats.org/officeDocument/2006/relationships/slide" Target="slide24.xml"/><Relationship Id="rId7" Type="http://schemas.openxmlformats.org/officeDocument/2006/relationships/slide" Target="slide7.xml"/><Relationship Id="rId12" Type="http://schemas.openxmlformats.org/officeDocument/2006/relationships/slide" Target="slide13.xml"/><Relationship Id="rId17" Type="http://schemas.openxmlformats.org/officeDocument/2006/relationships/slide" Target="slide19.xml"/><Relationship Id="rId25" Type="http://schemas.openxmlformats.org/officeDocument/2006/relationships/slide" Target="slide29.xml"/><Relationship Id="rId2" Type="http://schemas.openxmlformats.org/officeDocument/2006/relationships/notesSlide" Target="../notesSlides/notesSlide1.xml"/><Relationship Id="rId16" Type="http://schemas.openxmlformats.org/officeDocument/2006/relationships/slide" Target="slide18.xml"/><Relationship Id="rId20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2.xml"/><Relationship Id="rId24" Type="http://schemas.openxmlformats.org/officeDocument/2006/relationships/slide" Target="slide28.xml"/><Relationship Id="rId5" Type="http://schemas.openxmlformats.org/officeDocument/2006/relationships/slide" Target="slide5.xml"/><Relationship Id="rId15" Type="http://schemas.openxmlformats.org/officeDocument/2006/relationships/slide" Target="slide17.xml"/><Relationship Id="rId23" Type="http://schemas.openxmlformats.org/officeDocument/2006/relationships/slide" Target="slide27.xml"/><Relationship Id="rId10" Type="http://schemas.openxmlformats.org/officeDocument/2006/relationships/slide" Target="slide11.xml"/><Relationship Id="rId19" Type="http://schemas.openxmlformats.org/officeDocument/2006/relationships/slide" Target="slide22.xml"/><Relationship Id="rId4" Type="http://schemas.openxmlformats.org/officeDocument/2006/relationships/slide" Target="slide4.xml"/><Relationship Id="rId9" Type="http://schemas.openxmlformats.org/officeDocument/2006/relationships/slide" Target="slide10.xml"/><Relationship Id="rId14" Type="http://schemas.openxmlformats.org/officeDocument/2006/relationships/slide" Target="slide16.xml"/><Relationship Id="rId22" Type="http://schemas.openxmlformats.org/officeDocument/2006/relationships/slide" Target="slide25.xml"/><Relationship Id="rId27" Type="http://schemas.openxmlformats.org/officeDocument/2006/relationships/slide" Target="slide3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zöveg helye 11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1. kategória</a:t>
            </a:r>
            <a:endParaRPr lang="hu-HU" dirty="0"/>
          </a:p>
        </p:txBody>
      </p:sp>
      <p:sp>
        <p:nvSpPr>
          <p:cNvPr id="128" name="Szöveg helye 12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3" action="ppaction://hlinksldjump"/>
              </a:rPr>
              <a:t>10</a:t>
            </a:r>
            <a:endParaRPr lang="hu-HU" dirty="0"/>
          </a:p>
        </p:txBody>
      </p:sp>
      <p:sp>
        <p:nvSpPr>
          <p:cNvPr id="133" name="Szöveg helye 13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4" action="ppaction://hlinksldjump"/>
              </a:rPr>
              <a:t>20</a:t>
            </a:r>
            <a:endParaRPr lang="hu-HU" dirty="0"/>
          </a:p>
        </p:txBody>
      </p:sp>
      <p:sp>
        <p:nvSpPr>
          <p:cNvPr id="138" name="Szöveg helye 13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5" action="ppaction://hlinksldjump"/>
              </a:rPr>
              <a:t>30</a:t>
            </a:r>
            <a:endParaRPr lang="hu-HU" dirty="0"/>
          </a:p>
        </p:txBody>
      </p:sp>
      <p:sp>
        <p:nvSpPr>
          <p:cNvPr id="143" name="Szöveg helye 14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6" action="ppaction://hlinksldjump"/>
              </a:rPr>
              <a:t>40</a:t>
            </a:r>
            <a:endParaRPr lang="hu-HU" dirty="0"/>
          </a:p>
        </p:txBody>
      </p:sp>
      <p:sp>
        <p:nvSpPr>
          <p:cNvPr id="148" name="Szöveg helye 14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7" action="ppaction://hlinksldjump"/>
              </a:rPr>
              <a:t>50</a:t>
            </a:r>
            <a:endParaRPr lang="hu-HU" dirty="0"/>
          </a:p>
        </p:txBody>
      </p:sp>
      <p:sp>
        <p:nvSpPr>
          <p:cNvPr id="119" name="Szöveg helye 118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2. kategória</a:t>
            </a:r>
            <a:endParaRPr lang="hu-HU" dirty="0"/>
          </a:p>
        </p:txBody>
      </p:sp>
      <p:sp>
        <p:nvSpPr>
          <p:cNvPr id="129" name="Szöveg helye 12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8" action="ppaction://hlinksldjump"/>
              </a:rPr>
              <a:t>10</a:t>
            </a:r>
            <a:endParaRPr lang="hu-HU" dirty="0"/>
          </a:p>
        </p:txBody>
      </p:sp>
      <p:sp>
        <p:nvSpPr>
          <p:cNvPr id="134" name="Szöveg helye 13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9" action="ppaction://hlinksldjump"/>
              </a:rPr>
              <a:t>20</a:t>
            </a:r>
            <a:endParaRPr lang="hu-HU" dirty="0"/>
          </a:p>
        </p:txBody>
      </p:sp>
      <p:sp>
        <p:nvSpPr>
          <p:cNvPr id="139" name="Szöveg helye 13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10" action="ppaction://hlinksldjump"/>
              </a:rPr>
              <a:t>30</a:t>
            </a:r>
            <a:endParaRPr lang="hu-HU" dirty="0"/>
          </a:p>
        </p:txBody>
      </p:sp>
      <p:sp>
        <p:nvSpPr>
          <p:cNvPr id="144" name="Szöveg helye 14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11" action="ppaction://hlinksldjump"/>
              </a:rPr>
              <a:t>40</a:t>
            </a:r>
            <a:endParaRPr lang="hu-HU" dirty="0"/>
          </a:p>
        </p:txBody>
      </p:sp>
      <p:sp>
        <p:nvSpPr>
          <p:cNvPr id="149" name="Szöveg helye 14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12" action="ppaction://hlinksldjump"/>
              </a:rPr>
              <a:t>50</a:t>
            </a:r>
            <a:endParaRPr lang="hu-HU" dirty="0"/>
          </a:p>
        </p:txBody>
      </p:sp>
      <p:sp>
        <p:nvSpPr>
          <p:cNvPr id="120" name="Szöveg helye 119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3. kategória</a:t>
            </a:r>
            <a:endParaRPr lang="hu-HU" dirty="0"/>
          </a:p>
        </p:txBody>
      </p:sp>
      <p:sp>
        <p:nvSpPr>
          <p:cNvPr id="130" name="Szöveg helye 12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13" action="ppaction://hlinksldjump"/>
              </a:rPr>
              <a:t>10</a:t>
            </a:r>
            <a:endParaRPr lang="hu-HU" dirty="0"/>
          </a:p>
        </p:txBody>
      </p:sp>
      <p:sp>
        <p:nvSpPr>
          <p:cNvPr id="135" name="Szöveg helye 13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14" action="ppaction://hlinksldjump"/>
              </a:rPr>
              <a:t>20</a:t>
            </a:r>
            <a:endParaRPr lang="hu-HU" dirty="0"/>
          </a:p>
        </p:txBody>
      </p:sp>
      <p:sp>
        <p:nvSpPr>
          <p:cNvPr id="140" name="Szöveg helye 13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15" action="ppaction://hlinksldjump"/>
              </a:rPr>
              <a:t>30</a:t>
            </a:r>
            <a:endParaRPr lang="hu-HU" dirty="0"/>
          </a:p>
        </p:txBody>
      </p:sp>
      <p:sp>
        <p:nvSpPr>
          <p:cNvPr id="145" name="Szöveg helye 14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16" action="ppaction://hlinksldjump"/>
              </a:rPr>
              <a:t>40</a:t>
            </a:r>
            <a:endParaRPr lang="hu-HU" dirty="0"/>
          </a:p>
        </p:txBody>
      </p:sp>
      <p:sp>
        <p:nvSpPr>
          <p:cNvPr id="150" name="Szöveg helye 14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17" action="ppaction://hlinksldjump"/>
              </a:rPr>
              <a:t>50</a:t>
            </a:r>
            <a:endParaRPr lang="hu-HU" dirty="0"/>
          </a:p>
        </p:txBody>
      </p:sp>
      <p:sp>
        <p:nvSpPr>
          <p:cNvPr id="126" name="Szöveg helye 12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4. kategória</a:t>
            </a:r>
            <a:endParaRPr lang="hu-HU" dirty="0"/>
          </a:p>
        </p:txBody>
      </p:sp>
      <p:sp>
        <p:nvSpPr>
          <p:cNvPr id="131" name="Szöveg helye 13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18" action="ppaction://hlinksldjump"/>
              </a:rPr>
              <a:t>10</a:t>
            </a:r>
            <a:endParaRPr lang="hu-HU" dirty="0"/>
          </a:p>
        </p:txBody>
      </p:sp>
      <p:sp>
        <p:nvSpPr>
          <p:cNvPr id="136" name="Szöveg helye 13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19" action="ppaction://hlinksldjump"/>
              </a:rPr>
              <a:t>20</a:t>
            </a:r>
            <a:endParaRPr lang="hu-HU" dirty="0"/>
          </a:p>
        </p:txBody>
      </p:sp>
      <p:sp>
        <p:nvSpPr>
          <p:cNvPr id="141" name="Szöveg helye 14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20" action="ppaction://hlinksldjump"/>
              </a:rPr>
              <a:t>30</a:t>
            </a:r>
            <a:endParaRPr lang="hu-HU" dirty="0"/>
          </a:p>
        </p:txBody>
      </p:sp>
      <p:sp>
        <p:nvSpPr>
          <p:cNvPr id="146" name="Szöveg helye 14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21" action="ppaction://hlinksldjump"/>
              </a:rPr>
              <a:t>40</a:t>
            </a:r>
            <a:endParaRPr lang="hu-HU" dirty="0"/>
          </a:p>
        </p:txBody>
      </p:sp>
      <p:sp>
        <p:nvSpPr>
          <p:cNvPr id="151" name="Szöveg helye 15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22" action="ppaction://hlinksldjump"/>
              </a:rPr>
              <a:t>50</a:t>
            </a:r>
            <a:endParaRPr lang="hu-HU" dirty="0"/>
          </a:p>
        </p:txBody>
      </p:sp>
      <p:sp>
        <p:nvSpPr>
          <p:cNvPr id="127" name="Szöveg helye 12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5. kategória</a:t>
            </a:r>
            <a:endParaRPr lang="hu-HU" dirty="0"/>
          </a:p>
        </p:txBody>
      </p:sp>
      <p:sp>
        <p:nvSpPr>
          <p:cNvPr id="132" name="Szöveg helye 13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23" action="ppaction://hlinksldjump"/>
              </a:rPr>
              <a:t>10</a:t>
            </a:r>
            <a:endParaRPr lang="hu-HU" dirty="0"/>
          </a:p>
        </p:txBody>
      </p:sp>
      <p:sp>
        <p:nvSpPr>
          <p:cNvPr id="137" name="Szöveg helye 13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24" action="ppaction://hlinksldjump"/>
              </a:rPr>
              <a:t>20</a:t>
            </a:r>
            <a:endParaRPr lang="hu-HU" dirty="0"/>
          </a:p>
        </p:txBody>
      </p:sp>
      <p:sp>
        <p:nvSpPr>
          <p:cNvPr id="142" name="Szöveg helye 14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25" action="ppaction://hlinksldjump"/>
              </a:rPr>
              <a:t>30</a:t>
            </a:r>
            <a:endParaRPr lang="hu-HU" dirty="0"/>
          </a:p>
        </p:txBody>
      </p:sp>
      <p:sp>
        <p:nvSpPr>
          <p:cNvPr id="147" name="Szöveg helye 14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26" action="ppaction://hlinksldjump"/>
              </a:rPr>
              <a:t>40</a:t>
            </a:r>
            <a:endParaRPr lang="hu-HU" dirty="0"/>
          </a:p>
        </p:txBody>
      </p:sp>
      <p:sp>
        <p:nvSpPr>
          <p:cNvPr id="152" name="Szöveg helye 15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r>
              <a:rPr lang="hu-HU" dirty="0" smtClean="0">
                <a:hlinkClick r:id="rId27" action="ppaction://hlinksldjump"/>
              </a:rPr>
              <a:t>50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2</a:t>
            </a:r>
            <a:r>
              <a:rPr lang="hu-HU" dirty="0" smtClean="0"/>
              <a:t>. kategória kérdése 20 pontért</a:t>
            </a:r>
            <a:endParaRPr lang="hu-HU" dirty="0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20 pontos válasz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20</a:t>
            </a:r>
            <a:endParaRPr lang="hu-HU" dirty="0"/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8656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2</a:t>
            </a:r>
            <a:r>
              <a:rPr lang="hu-HU" dirty="0" smtClean="0"/>
              <a:t>. kategória kérdése 30 pontért</a:t>
            </a:r>
            <a:endParaRPr lang="hu-HU" dirty="0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30 pontos válasz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30</a:t>
            </a:r>
            <a:endParaRPr lang="hu-HU" dirty="0"/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8543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2</a:t>
            </a:r>
            <a:r>
              <a:rPr lang="hu-HU" dirty="0" smtClean="0"/>
              <a:t>. kategória kérdése 40 pontért</a:t>
            </a:r>
            <a:endParaRPr lang="hu-HU" dirty="0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40 pontos válasz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40</a:t>
            </a:r>
            <a:endParaRPr lang="hu-HU" dirty="0"/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3302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2</a:t>
            </a:r>
            <a:r>
              <a:rPr lang="hu-HU" dirty="0" smtClean="0"/>
              <a:t>. kategória kérdése 50 pontért</a:t>
            </a:r>
            <a:endParaRPr lang="hu-HU" dirty="0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50 pontos válasz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50</a:t>
            </a:r>
            <a:endParaRPr lang="hu-HU" dirty="0"/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659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3</a:t>
            </a:r>
            <a:r>
              <a:rPr lang="hu-HU" dirty="0" smtClean="0"/>
              <a:t>. kategória kérdései következnek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6249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3</a:t>
            </a:r>
            <a:r>
              <a:rPr lang="hu-HU" dirty="0" smtClean="0"/>
              <a:t>. kategória kérdése 10 pontért</a:t>
            </a:r>
            <a:endParaRPr lang="hu-HU" dirty="0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10 pontos válasz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10</a:t>
            </a:r>
            <a:endParaRPr lang="hu-HU" dirty="0"/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2229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3</a:t>
            </a:r>
            <a:r>
              <a:rPr lang="hu-HU" dirty="0" smtClean="0"/>
              <a:t>. kategória kérdése 20 pontért</a:t>
            </a:r>
            <a:endParaRPr lang="hu-HU" dirty="0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20 pontos válasz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20</a:t>
            </a:r>
            <a:endParaRPr lang="hu-HU" dirty="0"/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3967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3</a:t>
            </a:r>
            <a:r>
              <a:rPr lang="hu-HU" dirty="0" smtClean="0"/>
              <a:t>. kategória kérdése 30 pontért</a:t>
            </a:r>
            <a:endParaRPr lang="hu-HU" dirty="0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30 pontos válasz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30</a:t>
            </a:r>
            <a:endParaRPr lang="hu-HU" dirty="0"/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386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3</a:t>
            </a:r>
            <a:r>
              <a:rPr lang="hu-HU" dirty="0" smtClean="0"/>
              <a:t>. kategória kérdése 40 pontért</a:t>
            </a:r>
            <a:endParaRPr lang="hu-HU" dirty="0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40 pontos válasz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40</a:t>
            </a:r>
            <a:endParaRPr lang="hu-HU" dirty="0"/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4408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3</a:t>
            </a:r>
            <a:r>
              <a:rPr lang="hu-HU" dirty="0" smtClean="0"/>
              <a:t>. kategória kérdése 50 pontért</a:t>
            </a:r>
            <a:endParaRPr lang="hu-HU" dirty="0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50 pontos válasz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50</a:t>
            </a:r>
            <a:endParaRPr lang="hu-HU" dirty="0"/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832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1</a:t>
            </a:r>
            <a:r>
              <a:rPr lang="hu-HU" dirty="0" smtClean="0"/>
              <a:t>. kategória kérdései következnek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4</a:t>
            </a:r>
            <a:r>
              <a:rPr lang="hu-HU" dirty="0" smtClean="0"/>
              <a:t>. kategória kérdései következnek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0394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4</a:t>
            </a:r>
            <a:r>
              <a:rPr lang="hu-HU" dirty="0" smtClean="0"/>
              <a:t>. kategória kérdése 10 pontért</a:t>
            </a:r>
            <a:endParaRPr lang="hu-HU" dirty="0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10 pontos válasz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10</a:t>
            </a:r>
            <a:endParaRPr lang="hu-HU" dirty="0"/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286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4</a:t>
            </a:r>
            <a:r>
              <a:rPr lang="hu-HU" dirty="0" smtClean="0"/>
              <a:t>. kategória kérdése 20 pontért</a:t>
            </a:r>
            <a:endParaRPr lang="hu-HU" dirty="0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20 pontos válasz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20</a:t>
            </a:r>
            <a:endParaRPr lang="hu-HU" dirty="0"/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6930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4</a:t>
            </a:r>
            <a:r>
              <a:rPr lang="hu-HU" dirty="0" smtClean="0"/>
              <a:t>. kategória kérdése 30 pontért</a:t>
            </a:r>
            <a:endParaRPr lang="hu-HU" dirty="0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30 pontos válasz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30</a:t>
            </a:r>
            <a:endParaRPr lang="hu-HU" dirty="0"/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3860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4</a:t>
            </a:r>
            <a:r>
              <a:rPr lang="hu-HU" dirty="0" smtClean="0"/>
              <a:t>. kategória kérdése 40 pontért</a:t>
            </a:r>
            <a:endParaRPr lang="hu-HU" dirty="0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40 pontos válasz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40</a:t>
            </a:r>
            <a:endParaRPr lang="hu-HU" dirty="0"/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925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4</a:t>
            </a:r>
            <a:r>
              <a:rPr lang="hu-HU" dirty="0" smtClean="0"/>
              <a:t>. kategória kérdése 50 pontért</a:t>
            </a:r>
            <a:endParaRPr lang="hu-HU" dirty="0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50 pontos válasz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50</a:t>
            </a:r>
            <a:endParaRPr lang="hu-HU" dirty="0"/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6809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5</a:t>
            </a:r>
            <a:r>
              <a:rPr lang="hu-HU" dirty="0" smtClean="0"/>
              <a:t>. kategória kérdései következnek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3701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5</a:t>
            </a:r>
            <a:r>
              <a:rPr lang="hu-HU" dirty="0" smtClean="0"/>
              <a:t>. kategória kérdése 10 pontért</a:t>
            </a:r>
            <a:endParaRPr lang="hu-HU" dirty="0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10 pontos válasz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10</a:t>
            </a:r>
            <a:endParaRPr lang="hu-HU" dirty="0"/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764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5</a:t>
            </a:r>
            <a:r>
              <a:rPr lang="hu-HU" dirty="0" smtClean="0"/>
              <a:t>. kategória kérdése 20 pontért</a:t>
            </a:r>
            <a:endParaRPr lang="hu-HU" dirty="0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20 pontos válasz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20</a:t>
            </a:r>
            <a:endParaRPr lang="hu-HU" dirty="0"/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8444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5</a:t>
            </a:r>
            <a:r>
              <a:rPr lang="hu-HU" dirty="0" smtClean="0"/>
              <a:t>. kategória kérdése 30 pontért</a:t>
            </a:r>
            <a:endParaRPr lang="hu-HU" dirty="0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30 pontos válasz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30</a:t>
            </a:r>
            <a:endParaRPr lang="hu-HU" dirty="0"/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7451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1</a:t>
            </a:r>
            <a:r>
              <a:rPr lang="hu-HU" dirty="0" smtClean="0"/>
              <a:t>. kategória kérdése 10 pontért</a:t>
            </a:r>
            <a:endParaRPr lang="hu-HU" dirty="0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10 pontos válasz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10</a:t>
            </a:r>
            <a:endParaRPr lang="hu-HU" dirty="0"/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5</a:t>
            </a:r>
            <a:r>
              <a:rPr lang="hu-HU" dirty="0" smtClean="0"/>
              <a:t>. kategória kérdése 40 pontért</a:t>
            </a:r>
            <a:endParaRPr lang="hu-HU" dirty="0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40 pontos válasz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40</a:t>
            </a:r>
            <a:endParaRPr lang="hu-HU" dirty="0"/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6706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5</a:t>
            </a:r>
            <a:r>
              <a:rPr lang="hu-HU" dirty="0" smtClean="0"/>
              <a:t>. kategória kérdése 50 pontért</a:t>
            </a:r>
            <a:endParaRPr lang="hu-HU" dirty="0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50 pontos válasz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50</a:t>
            </a:r>
            <a:endParaRPr lang="hu-HU" dirty="0"/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88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1</a:t>
            </a:r>
            <a:r>
              <a:rPr lang="hu-HU" dirty="0" smtClean="0"/>
              <a:t>. kategória kérdése 20 pontért</a:t>
            </a:r>
            <a:endParaRPr lang="hu-HU" dirty="0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20 pontos válasz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20</a:t>
            </a:r>
            <a:endParaRPr lang="hu-HU" dirty="0"/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951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1</a:t>
            </a:r>
            <a:r>
              <a:rPr lang="hu-HU" dirty="0" smtClean="0"/>
              <a:t>. kategória kérdése 30 pontért</a:t>
            </a:r>
            <a:endParaRPr lang="hu-HU" dirty="0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30 pontos válasz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30</a:t>
            </a:r>
            <a:endParaRPr lang="hu-HU" dirty="0"/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091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1</a:t>
            </a:r>
            <a:r>
              <a:rPr lang="hu-HU" dirty="0" smtClean="0"/>
              <a:t>. kategória kérdése 40 pontért</a:t>
            </a:r>
            <a:endParaRPr lang="hu-HU" dirty="0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40 pontos válasz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40</a:t>
            </a:r>
            <a:endParaRPr lang="hu-HU" dirty="0"/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4973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Az 1</a:t>
            </a:r>
            <a:r>
              <a:rPr lang="hu-HU" dirty="0" smtClean="0"/>
              <a:t>. kategória kérdése 50 pontért</a:t>
            </a:r>
            <a:endParaRPr lang="hu-HU" dirty="0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50 pontos válasz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50</a:t>
            </a:r>
            <a:endParaRPr lang="hu-HU" dirty="0"/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0215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2</a:t>
            </a:r>
            <a:r>
              <a:rPr lang="hu-HU" dirty="0" smtClean="0"/>
              <a:t>. kategória kérdései következnek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6597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 2</a:t>
            </a:r>
            <a:r>
              <a:rPr lang="hu-HU" dirty="0" smtClean="0"/>
              <a:t>. kategória kérdése 10 pontért</a:t>
            </a:r>
            <a:endParaRPr lang="hu-HU" dirty="0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10 pontos válasz</a:t>
            </a:r>
            <a:endParaRPr lang="hu-HU" dirty="0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10</a:t>
            </a:r>
            <a:endParaRPr lang="hu-HU" dirty="0"/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2. kategória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4475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vízjáték 41x23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_16x9.potx" id="{9EA11A30-5B56-475A-8F8F-B9C431FE8468}" vid="{E3D712D3-90DA-42E1-8FF5-E72DB3B5833F}"/>
    </a:ext>
  </a:extLst>
</a:theme>
</file>

<file path=ppt/theme/theme2.xml><?xml version="1.0" encoding="utf-8"?>
<a:theme xmlns:a="http://schemas.openxmlformats.org/drawingml/2006/main" name="Office-téma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299427-726D-49EB-A458-2AD845CE16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41FC00E-C489-4259-99E0-267048C28A5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6F3CCA7-F4B0-4CD0-A273-908584A054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543</Words>
  <Application>Microsoft Office PowerPoint</Application>
  <PresentationFormat>Szélesvásznú</PresentationFormat>
  <Paragraphs>172</Paragraphs>
  <Slides>31</Slides>
  <Notes>31</Notes>
  <HiddenSlides>30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Corbel</vt:lpstr>
      <vt:lpstr>Kvízjáték 41x23</vt:lpstr>
      <vt:lpstr>PowerPoint bemutató</vt:lpstr>
      <vt:lpstr>Az 1. kategória kérdései következnek</vt:lpstr>
      <vt:lpstr>1. kategória</vt:lpstr>
      <vt:lpstr>1. kategória</vt:lpstr>
      <vt:lpstr>1. kategória</vt:lpstr>
      <vt:lpstr>1. kategória</vt:lpstr>
      <vt:lpstr>1. kategória</vt:lpstr>
      <vt:lpstr>A 2. kategória kérdései következnek</vt:lpstr>
      <vt:lpstr>2. kategória</vt:lpstr>
      <vt:lpstr>2. kategória</vt:lpstr>
      <vt:lpstr>2. kategória</vt:lpstr>
      <vt:lpstr>2. kategória</vt:lpstr>
      <vt:lpstr>2. kategória</vt:lpstr>
      <vt:lpstr>A 3. kategória kérdései következnek</vt:lpstr>
      <vt:lpstr>3. kategória</vt:lpstr>
      <vt:lpstr>3. kategória</vt:lpstr>
      <vt:lpstr>3. kategória</vt:lpstr>
      <vt:lpstr>3. kategória</vt:lpstr>
      <vt:lpstr>3. kategória</vt:lpstr>
      <vt:lpstr>A 4. kategória kérdései következnek</vt:lpstr>
      <vt:lpstr>4. kategória</vt:lpstr>
      <vt:lpstr>4. kategória</vt:lpstr>
      <vt:lpstr>4. kategória</vt:lpstr>
      <vt:lpstr>4. kategória</vt:lpstr>
      <vt:lpstr>4. kategória</vt:lpstr>
      <vt:lpstr>Az 5. kategória kérdései következnek</vt:lpstr>
      <vt:lpstr>5. kategória</vt:lpstr>
      <vt:lpstr>5. kategória</vt:lpstr>
      <vt:lpstr>5. kategória</vt:lpstr>
      <vt:lpstr>5. kategória</vt:lpstr>
      <vt:lpstr>5. kategória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2012-12-17T01:40:20Z</dcterms:created>
  <dcterms:modified xsi:type="dcterms:W3CDTF">2014-01-29T13:52:45Z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