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70" r:id="rId2"/>
    <p:sldId id="259" r:id="rId3"/>
    <p:sldId id="267" r:id="rId4"/>
    <p:sldId id="268" r:id="rId5"/>
    <p:sldId id="269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</p:sldIdLst>
  <p:sldSz cx="12192000" cy="6858000"/>
  <p:notesSz cx="6858000" cy="9144000"/>
  <p:defaultTextStyle>
    <a:defPPr rtl="0">
      <a:defRPr lang="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2" autoAdjust="0"/>
    <p:restoredTop sz="94660"/>
  </p:normalViewPr>
  <p:slideViewPr>
    <p:cSldViewPr snapToGrid="0">
      <p:cViewPr varScale="1">
        <p:scale>
          <a:sx n="143" d="100"/>
          <a:sy n="143" d="100"/>
        </p:scale>
        <p:origin x="31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5" d="100"/>
          <a:sy n="95" d="100"/>
        </p:scale>
        <p:origin x="358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munkalap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1. adatsor</c:v>
                </c:pt>
              </c:strCache>
            </c:strRef>
          </c:tx>
          <c:spPr>
            <a:solidFill>
              <a:schemeClr val="accent1">
                <a:shade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1. kategória</c:v>
                </c:pt>
                <c:pt idx="1">
                  <c:v>2. kategória</c:v>
                </c:pt>
                <c:pt idx="2">
                  <c:v>3. kategória</c:v>
                </c:pt>
                <c:pt idx="3">
                  <c:v>4. kategória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13-44F6-8A0B-79463B40251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2. adatsor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1. kategória</c:v>
                </c:pt>
                <c:pt idx="1">
                  <c:v>2. kategória</c:v>
                </c:pt>
                <c:pt idx="2">
                  <c:v>3. kategória</c:v>
                </c:pt>
                <c:pt idx="3">
                  <c:v>4. kategória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513-44F6-8A0B-79463B40251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3. adatsor</c:v>
                </c:pt>
              </c:strCache>
            </c:strRef>
          </c:tx>
          <c:spPr>
            <a:solidFill>
              <a:schemeClr val="accent1">
                <a:tint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1. kategória</c:v>
                </c:pt>
                <c:pt idx="1">
                  <c:v>2. kategória</c:v>
                </c:pt>
                <c:pt idx="2">
                  <c:v>3. kategória</c:v>
                </c:pt>
                <c:pt idx="3">
                  <c:v>4. kategória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513-44F6-8A0B-79463B40251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888367632"/>
        <c:axId val="888372728"/>
      </c:barChart>
      <c:catAx>
        <c:axId val="888367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888372728"/>
        <c:crosses val="autoZero"/>
        <c:auto val="1"/>
        <c:lblAlgn val="ctr"/>
        <c:lblOffset val="100"/>
        <c:noMultiLvlLbl val="0"/>
      </c:catAx>
      <c:valAx>
        <c:axId val="88837272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888367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6E1E1A-2093-4B8F-A5AF-441C78F7A69C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 phldr="1"/>
      <dgm:spPr/>
      <dgm:t>
        <a:bodyPr rtlCol="0"/>
        <a:lstStyle/>
        <a:p>
          <a:pPr rtl="0"/>
          <a:endParaRPr lang="en-US"/>
        </a:p>
      </dgm:t>
    </dgm:pt>
    <dgm:pt modelId="{1C7A688C-9A33-4732-B0E5-4339CD0368F1}">
      <dgm:prSet phldrT="[Text]"/>
      <dgm:spPr/>
      <dgm:t>
        <a:bodyPr rtlCol="0"/>
        <a:lstStyle/>
        <a:p>
          <a:pPr rtl="0"/>
          <a:r>
            <a:rPr lang="hu"/>
            <a:t>1. lépés neve</a:t>
          </a:r>
        </a:p>
      </dgm:t>
      <dgm:extLst>
        <a:ext uri="{E40237B7-FDA0-4F09-8148-C483321AD2D9}">
          <dgm14:cNvPr xmlns:dgm14="http://schemas.microsoft.com/office/drawing/2010/diagram" id="0" name="" title="Step 1 title"/>
        </a:ext>
      </dgm:extLst>
    </dgm:pt>
    <dgm:pt modelId="{0E8AAFE7-023D-49DB-81E0-38611EF22BD4}" type="parTrans" cxnId="{6C860BAA-A0DA-47F0-B7EB-8AFDEB00546E}">
      <dgm:prSet/>
      <dgm:spPr/>
      <dgm:t>
        <a:bodyPr rtlCol="0"/>
        <a:lstStyle/>
        <a:p>
          <a:pPr rtl="0"/>
          <a:endParaRPr lang="en-US"/>
        </a:p>
      </dgm:t>
    </dgm:pt>
    <dgm:pt modelId="{CE5F2E4C-0A29-435E-80E4-C9A7708E60FD}" type="sibTrans" cxnId="{6C860BAA-A0DA-47F0-B7EB-8AFDEB00546E}">
      <dgm:prSet/>
      <dgm:spPr/>
      <dgm:t>
        <a:bodyPr rtlCol="0"/>
        <a:lstStyle/>
        <a:p>
          <a:pPr rtl="0"/>
          <a:endParaRPr lang="en-US"/>
        </a:p>
      </dgm:t>
    </dgm:pt>
    <dgm:pt modelId="{05803AED-30D5-4E84-A5CD-5A02867CB810}">
      <dgm:prSet phldrT="[Text]"/>
      <dgm:spPr/>
      <dgm:t>
        <a:bodyPr rtlCol="0"/>
        <a:lstStyle/>
        <a:p>
          <a:pPr rtl="0"/>
          <a:r>
            <a:rPr lang="hu"/>
            <a:t>Tevékenység leírása</a:t>
          </a:r>
        </a:p>
      </dgm:t>
      <dgm:extLst>
        <a:ext uri="{E40237B7-FDA0-4F09-8148-C483321AD2D9}">
          <dgm14:cNvPr xmlns:dgm14="http://schemas.microsoft.com/office/drawing/2010/diagram" id="0" name="" title="Step 1 task description"/>
        </a:ext>
      </dgm:extLst>
    </dgm:pt>
    <dgm:pt modelId="{BD05708A-0644-4E3E-B3A2-FE0419006DA5}" type="parTrans" cxnId="{A515DD64-AD40-4C20-B878-17697F4608CB}">
      <dgm:prSet/>
      <dgm:spPr/>
      <dgm:t>
        <a:bodyPr rtlCol="0"/>
        <a:lstStyle/>
        <a:p>
          <a:pPr rtl="0"/>
          <a:endParaRPr lang="en-US"/>
        </a:p>
      </dgm:t>
    </dgm:pt>
    <dgm:pt modelId="{98083EBD-8085-4A92-920A-1BD6D87CECF5}" type="sibTrans" cxnId="{A515DD64-AD40-4C20-B878-17697F4608CB}">
      <dgm:prSet/>
      <dgm:spPr/>
      <dgm:t>
        <a:bodyPr rtlCol="0"/>
        <a:lstStyle/>
        <a:p>
          <a:pPr rtl="0"/>
          <a:endParaRPr lang="en-US"/>
        </a:p>
      </dgm:t>
    </dgm:pt>
    <dgm:pt modelId="{857550A3-1492-443E-A90C-3580EDE72491}">
      <dgm:prSet phldrT="[Text]"/>
      <dgm:spPr/>
      <dgm:t>
        <a:bodyPr rtlCol="0"/>
        <a:lstStyle/>
        <a:p>
          <a:pPr rtl="0"/>
          <a:r>
            <a:rPr lang="hu"/>
            <a:t>Tevékenység leírása</a:t>
          </a:r>
        </a:p>
      </dgm:t>
    </dgm:pt>
    <dgm:pt modelId="{1F8DCC29-7704-48D1-B0FC-1B5AFE5F480D}" type="parTrans" cxnId="{52BA69C0-A2D4-41EE-90B1-19D940B44DF2}">
      <dgm:prSet/>
      <dgm:spPr/>
      <dgm:t>
        <a:bodyPr rtlCol="0"/>
        <a:lstStyle/>
        <a:p>
          <a:pPr rtl="0"/>
          <a:endParaRPr lang="en-US"/>
        </a:p>
      </dgm:t>
    </dgm:pt>
    <dgm:pt modelId="{09413B98-728A-459F-9DCE-055654452609}" type="sibTrans" cxnId="{52BA69C0-A2D4-41EE-90B1-19D940B44DF2}">
      <dgm:prSet/>
      <dgm:spPr/>
      <dgm:t>
        <a:bodyPr rtlCol="0"/>
        <a:lstStyle/>
        <a:p>
          <a:pPr rtl="0"/>
          <a:endParaRPr lang="en-US"/>
        </a:p>
      </dgm:t>
    </dgm:pt>
    <dgm:pt modelId="{F91A9C87-296D-4754-A02C-421C5A26AA95}">
      <dgm:prSet phldrT="[Text]"/>
      <dgm:spPr/>
      <dgm:t>
        <a:bodyPr rtlCol="0"/>
        <a:lstStyle/>
        <a:p>
          <a:pPr rtl="0"/>
          <a:r>
            <a:rPr lang="hu"/>
            <a:t>2. lépés neve</a:t>
          </a:r>
        </a:p>
      </dgm:t>
      <dgm:extLst>
        <a:ext uri="{E40237B7-FDA0-4F09-8148-C483321AD2D9}">
          <dgm14:cNvPr xmlns:dgm14="http://schemas.microsoft.com/office/drawing/2010/diagram" id="0" name="" title="Step 2 title"/>
        </a:ext>
      </dgm:extLst>
    </dgm:pt>
    <dgm:pt modelId="{551D10B9-6B2C-4A4B-AC00-2C64E6783A6F}" type="parTrans" cxnId="{204612CE-BB27-458C-B5F5-794ADFB010D8}">
      <dgm:prSet/>
      <dgm:spPr/>
      <dgm:t>
        <a:bodyPr rtlCol="0"/>
        <a:lstStyle/>
        <a:p>
          <a:pPr rtl="0"/>
          <a:endParaRPr lang="en-US"/>
        </a:p>
      </dgm:t>
    </dgm:pt>
    <dgm:pt modelId="{E654075E-0A3E-4B00-A69F-36E67945BC1F}" type="sibTrans" cxnId="{204612CE-BB27-458C-B5F5-794ADFB010D8}">
      <dgm:prSet/>
      <dgm:spPr/>
      <dgm:t>
        <a:bodyPr rtlCol="0"/>
        <a:lstStyle/>
        <a:p>
          <a:pPr rtl="0"/>
          <a:endParaRPr lang="en-US"/>
        </a:p>
      </dgm:t>
    </dgm:pt>
    <dgm:pt modelId="{CE21D22A-2878-4343-896C-01CF461A2D35}">
      <dgm:prSet phldrT="[Text]"/>
      <dgm:spPr/>
      <dgm:t>
        <a:bodyPr rtlCol="0"/>
        <a:lstStyle/>
        <a:p>
          <a:pPr rtl="0"/>
          <a:r>
            <a:rPr lang="hu"/>
            <a:t>Tevékenység leírása</a:t>
          </a:r>
        </a:p>
      </dgm:t>
      <dgm:extLst>
        <a:ext uri="{E40237B7-FDA0-4F09-8148-C483321AD2D9}">
          <dgm14:cNvPr xmlns:dgm14="http://schemas.microsoft.com/office/drawing/2010/diagram" id="0" name="" title="Step 2 task description"/>
        </a:ext>
      </dgm:extLst>
    </dgm:pt>
    <dgm:pt modelId="{E5E3B542-5766-48B8-B9F9-96A0A9F77343}" type="parTrans" cxnId="{93ECD784-69F1-4CC0-AEDB-E9A052BA8C2F}">
      <dgm:prSet/>
      <dgm:spPr/>
      <dgm:t>
        <a:bodyPr rtlCol="0"/>
        <a:lstStyle/>
        <a:p>
          <a:pPr rtl="0"/>
          <a:endParaRPr lang="en-US"/>
        </a:p>
      </dgm:t>
    </dgm:pt>
    <dgm:pt modelId="{5A33A45B-0AD0-4317-90E6-99CF85F7018E}" type="sibTrans" cxnId="{93ECD784-69F1-4CC0-AEDB-E9A052BA8C2F}">
      <dgm:prSet/>
      <dgm:spPr/>
      <dgm:t>
        <a:bodyPr rtlCol="0"/>
        <a:lstStyle/>
        <a:p>
          <a:pPr rtl="0"/>
          <a:endParaRPr lang="en-US"/>
        </a:p>
      </dgm:t>
    </dgm:pt>
    <dgm:pt modelId="{895829E4-456E-451B-AC58-6D6B3CACABDA}">
      <dgm:prSet phldrT="[Text]"/>
      <dgm:spPr/>
      <dgm:t>
        <a:bodyPr rtlCol="0"/>
        <a:lstStyle/>
        <a:p>
          <a:pPr rtl="0"/>
          <a:r>
            <a:rPr lang="hu"/>
            <a:t>3. lépés neve</a:t>
          </a:r>
        </a:p>
      </dgm:t>
      <dgm:extLst>
        <a:ext uri="{E40237B7-FDA0-4F09-8148-C483321AD2D9}">
          <dgm14:cNvPr xmlns:dgm14="http://schemas.microsoft.com/office/drawing/2010/diagram" id="0" name="" title="Step 3 title"/>
        </a:ext>
      </dgm:extLst>
    </dgm:pt>
    <dgm:pt modelId="{76198CAA-2C4C-4EAE-9179-8A3143E571C0}" type="parTrans" cxnId="{DF3964F4-24F4-472D-916C-21358AF7B831}">
      <dgm:prSet/>
      <dgm:spPr/>
      <dgm:t>
        <a:bodyPr rtlCol="0"/>
        <a:lstStyle/>
        <a:p>
          <a:pPr rtl="0"/>
          <a:endParaRPr lang="en-US"/>
        </a:p>
      </dgm:t>
    </dgm:pt>
    <dgm:pt modelId="{1603209C-8F27-4020-9DAC-28BA094F65B1}" type="sibTrans" cxnId="{DF3964F4-24F4-472D-916C-21358AF7B831}">
      <dgm:prSet/>
      <dgm:spPr/>
      <dgm:t>
        <a:bodyPr rtlCol="0"/>
        <a:lstStyle/>
        <a:p>
          <a:pPr rtl="0"/>
          <a:endParaRPr lang="en-US"/>
        </a:p>
      </dgm:t>
    </dgm:pt>
    <dgm:pt modelId="{09053BC0-16B2-48EB-8FC5-10C92504B21D}">
      <dgm:prSet phldrT="[Text]"/>
      <dgm:spPr/>
      <dgm:t>
        <a:bodyPr rtlCol="0"/>
        <a:lstStyle/>
        <a:p>
          <a:pPr rtl="0"/>
          <a:r>
            <a:rPr lang="hu"/>
            <a:t>Tevékenység leírása</a:t>
          </a:r>
        </a:p>
      </dgm:t>
      <dgm:extLst>
        <a:ext uri="{E40237B7-FDA0-4F09-8148-C483321AD2D9}">
          <dgm14:cNvPr xmlns:dgm14="http://schemas.microsoft.com/office/drawing/2010/diagram" id="0" name="" title="Step 3 task description"/>
        </a:ext>
      </dgm:extLst>
    </dgm:pt>
    <dgm:pt modelId="{B78C61C6-84A8-4767-AB8D-4D19F4B2AB6D}" type="parTrans" cxnId="{76DCFBE8-F971-4E05-9BCC-5B9893022DBD}">
      <dgm:prSet/>
      <dgm:spPr/>
      <dgm:t>
        <a:bodyPr rtlCol="0"/>
        <a:lstStyle/>
        <a:p>
          <a:pPr rtl="0"/>
          <a:endParaRPr lang="en-US"/>
        </a:p>
      </dgm:t>
    </dgm:pt>
    <dgm:pt modelId="{3050FE1C-0CCF-46B6-B83D-FB4044CE1788}" type="sibTrans" cxnId="{76DCFBE8-F971-4E05-9BCC-5B9893022DBD}">
      <dgm:prSet/>
      <dgm:spPr/>
      <dgm:t>
        <a:bodyPr rtlCol="0"/>
        <a:lstStyle/>
        <a:p>
          <a:pPr rtl="0"/>
          <a:endParaRPr lang="en-US"/>
        </a:p>
      </dgm:t>
    </dgm:pt>
    <dgm:pt modelId="{687CE4D2-AA5D-4E9E-BC78-A457E09A7D74}">
      <dgm:prSet phldrT="[Text]"/>
      <dgm:spPr/>
      <dgm:t>
        <a:bodyPr rtlCol="0"/>
        <a:lstStyle/>
        <a:p>
          <a:pPr rtl="0"/>
          <a:r>
            <a:rPr lang="hu"/>
            <a:t>Tevékenység leírása</a:t>
          </a:r>
        </a:p>
      </dgm:t>
    </dgm:pt>
    <dgm:pt modelId="{B61CC0F8-E7BA-47F4-963F-6DD5C7BC1282}" type="parTrans" cxnId="{BCE57026-6239-4539-93F3-0EBB49CE5E26}">
      <dgm:prSet/>
      <dgm:spPr/>
      <dgm:t>
        <a:bodyPr rtlCol="0"/>
        <a:lstStyle/>
        <a:p>
          <a:pPr rtl="0"/>
          <a:endParaRPr lang="en-US"/>
        </a:p>
      </dgm:t>
    </dgm:pt>
    <dgm:pt modelId="{9C9ECEF3-81F7-41DC-8B46-7E05522C8419}" type="sibTrans" cxnId="{BCE57026-6239-4539-93F3-0EBB49CE5E26}">
      <dgm:prSet/>
      <dgm:spPr/>
      <dgm:t>
        <a:bodyPr rtlCol="0"/>
        <a:lstStyle/>
        <a:p>
          <a:pPr rtl="0"/>
          <a:endParaRPr lang="en-US"/>
        </a:p>
      </dgm:t>
    </dgm:pt>
    <dgm:pt modelId="{2E3F7BD3-D36C-45FC-B613-249A8BA7901D}">
      <dgm:prSet phldrT="[Text]"/>
      <dgm:spPr/>
      <dgm:t>
        <a:bodyPr rtlCol="0"/>
        <a:lstStyle/>
        <a:p>
          <a:pPr rtl="0"/>
          <a:r>
            <a:rPr lang="hu"/>
            <a:t>Tevékenység leírása</a:t>
          </a:r>
        </a:p>
      </dgm:t>
    </dgm:pt>
    <dgm:pt modelId="{FA84E6D9-9D6A-4BB8-A4AE-59CCF1F5B118}" type="parTrans" cxnId="{D9F8ECB4-B9F4-412F-B2F1-46A140D9D24B}">
      <dgm:prSet/>
      <dgm:spPr/>
      <dgm:t>
        <a:bodyPr rtlCol="0"/>
        <a:lstStyle/>
        <a:p>
          <a:pPr rtl="0"/>
          <a:endParaRPr lang="en-US"/>
        </a:p>
      </dgm:t>
    </dgm:pt>
    <dgm:pt modelId="{7A249D33-47BB-4F7D-9A1A-829A015E640B}" type="sibTrans" cxnId="{D9F8ECB4-B9F4-412F-B2F1-46A140D9D24B}">
      <dgm:prSet/>
      <dgm:spPr/>
      <dgm:t>
        <a:bodyPr rtlCol="0"/>
        <a:lstStyle/>
        <a:p>
          <a:pPr rtl="0"/>
          <a:endParaRPr lang="en-US"/>
        </a:p>
      </dgm:t>
    </dgm:pt>
    <dgm:pt modelId="{A12B5C12-8E28-44CA-8FCF-4D1A432CBD3B}" type="pres">
      <dgm:prSet presAssocID="{E56E1E1A-2093-4B8F-A5AF-441C78F7A69C}" presName="linear" presStyleCnt="0">
        <dgm:presLayoutVars>
          <dgm:dir/>
          <dgm:animLvl val="lvl"/>
          <dgm:resizeHandles val="exact"/>
        </dgm:presLayoutVars>
      </dgm:prSet>
      <dgm:spPr/>
    </dgm:pt>
    <dgm:pt modelId="{EC3F2A97-6B99-49B4-917F-A1F21B5F88CB}" type="pres">
      <dgm:prSet presAssocID="{1C7A688C-9A33-4732-B0E5-4339CD0368F1}" presName="parentLin" presStyleCnt="0"/>
      <dgm:spPr/>
    </dgm:pt>
    <dgm:pt modelId="{030B8943-FD1A-4A9A-BB9D-3CB18009A535}" type="pres">
      <dgm:prSet presAssocID="{1C7A688C-9A33-4732-B0E5-4339CD0368F1}" presName="parentLeftMargin" presStyleLbl="node1" presStyleIdx="0" presStyleCnt="3"/>
      <dgm:spPr/>
    </dgm:pt>
    <dgm:pt modelId="{58DBC27A-1A08-46D5-BA00-1800E6A8A6BA}" type="pres">
      <dgm:prSet presAssocID="{1C7A688C-9A33-4732-B0E5-4339CD0368F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F3BBA030-CC1E-4236-90C9-7C112458786F}" type="pres">
      <dgm:prSet presAssocID="{1C7A688C-9A33-4732-B0E5-4339CD0368F1}" presName="negativeSpace" presStyleCnt="0"/>
      <dgm:spPr/>
    </dgm:pt>
    <dgm:pt modelId="{730CE260-067D-4E79-AAF9-5B32C7570D1D}" type="pres">
      <dgm:prSet presAssocID="{1C7A688C-9A33-4732-B0E5-4339CD0368F1}" presName="childText" presStyleLbl="conFgAcc1" presStyleIdx="0" presStyleCnt="3">
        <dgm:presLayoutVars>
          <dgm:bulletEnabled val="1"/>
        </dgm:presLayoutVars>
      </dgm:prSet>
      <dgm:spPr/>
    </dgm:pt>
    <dgm:pt modelId="{A677FB41-82CD-4DD7-B99D-F0DADD8F01DB}" type="pres">
      <dgm:prSet presAssocID="{CE5F2E4C-0A29-435E-80E4-C9A7708E60FD}" presName="spaceBetweenRectangles" presStyleCnt="0"/>
      <dgm:spPr/>
    </dgm:pt>
    <dgm:pt modelId="{029F65C2-0EE6-45F0-93E0-2D920FF1ACD1}" type="pres">
      <dgm:prSet presAssocID="{F91A9C87-296D-4754-A02C-421C5A26AA95}" presName="parentLin" presStyleCnt="0"/>
      <dgm:spPr/>
    </dgm:pt>
    <dgm:pt modelId="{9CCC620E-52DE-4DF6-BBB9-91B6E8D3214F}" type="pres">
      <dgm:prSet presAssocID="{F91A9C87-296D-4754-A02C-421C5A26AA95}" presName="parentLeftMargin" presStyleLbl="node1" presStyleIdx="0" presStyleCnt="3"/>
      <dgm:spPr/>
    </dgm:pt>
    <dgm:pt modelId="{D03735FB-8C0C-4D05-B725-6338C6B0B94F}" type="pres">
      <dgm:prSet presAssocID="{F91A9C87-296D-4754-A02C-421C5A26AA9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F91466A5-571E-41D9-BB6D-9DE86DEDAC28}" type="pres">
      <dgm:prSet presAssocID="{F91A9C87-296D-4754-A02C-421C5A26AA95}" presName="negativeSpace" presStyleCnt="0"/>
      <dgm:spPr/>
    </dgm:pt>
    <dgm:pt modelId="{83B6D919-C5B4-435C-B28D-2DF4A32205D6}" type="pres">
      <dgm:prSet presAssocID="{F91A9C87-296D-4754-A02C-421C5A26AA95}" presName="childText" presStyleLbl="conFgAcc1" presStyleIdx="1" presStyleCnt="3">
        <dgm:presLayoutVars>
          <dgm:bulletEnabled val="1"/>
        </dgm:presLayoutVars>
      </dgm:prSet>
      <dgm:spPr/>
    </dgm:pt>
    <dgm:pt modelId="{AA75CDE9-314E-4A98-899D-52B616CD9957}" type="pres">
      <dgm:prSet presAssocID="{E654075E-0A3E-4B00-A69F-36E67945BC1F}" presName="spaceBetweenRectangles" presStyleCnt="0"/>
      <dgm:spPr/>
    </dgm:pt>
    <dgm:pt modelId="{5541D819-12BE-4729-985F-2006ED9D0900}" type="pres">
      <dgm:prSet presAssocID="{895829E4-456E-451B-AC58-6D6B3CACABDA}" presName="parentLin" presStyleCnt="0"/>
      <dgm:spPr/>
    </dgm:pt>
    <dgm:pt modelId="{40CC6694-9A80-4FCF-88CD-042A221B74FA}" type="pres">
      <dgm:prSet presAssocID="{895829E4-456E-451B-AC58-6D6B3CACABDA}" presName="parentLeftMargin" presStyleLbl="node1" presStyleIdx="1" presStyleCnt="3"/>
      <dgm:spPr/>
    </dgm:pt>
    <dgm:pt modelId="{D92E738F-2254-4265-B34C-E04C8EA90CE3}" type="pres">
      <dgm:prSet presAssocID="{895829E4-456E-451B-AC58-6D6B3CACABDA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7F2222C8-69C7-46BF-BEB5-21B18683F553}" type="pres">
      <dgm:prSet presAssocID="{895829E4-456E-451B-AC58-6D6B3CACABDA}" presName="negativeSpace" presStyleCnt="0"/>
      <dgm:spPr/>
    </dgm:pt>
    <dgm:pt modelId="{6B9B2246-1157-4786-A5A0-254F1DAA443F}" type="pres">
      <dgm:prSet presAssocID="{895829E4-456E-451B-AC58-6D6B3CACABDA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731E121B-56E0-411F-B121-5B8477F48651}" type="presOf" srcId="{857550A3-1492-443E-A90C-3580EDE72491}" destId="{730CE260-067D-4E79-AAF9-5B32C7570D1D}" srcOrd="0" destOrd="1" presId="urn:microsoft.com/office/officeart/2005/8/layout/list1"/>
    <dgm:cxn modelId="{BCE57026-6239-4539-93F3-0EBB49CE5E26}" srcId="{F91A9C87-296D-4754-A02C-421C5A26AA95}" destId="{687CE4D2-AA5D-4E9E-BC78-A457E09A7D74}" srcOrd="1" destOrd="0" parTransId="{B61CC0F8-E7BA-47F4-963F-6DD5C7BC1282}" sibTransId="{9C9ECEF3-81F7-41DC-8B46-7E05522C8419}"/>
    <dgm:cxn modelId="{63DEB43D-52FE-4BE5-B60B-7C576690F57A}" type="presOf" srcId="{CE21D22A-2878-4343-896C-01CF461A2D35}" destId="{83B6D919-C5B4-435C-B28D-2DF4A32205D6}" srcOrd="0" destOrd="0" presId="urn:microsoft.com/office/officeart/2005/8/layout/list1"/>
    <dgm:cxn modelId="{4D0F5C5D-1D69-4ABE-90AB-FF0DD77F2B5C}" type="presOf" srcId="{1C7A688C-9A33-4732-B0E5-4339CD0368F1}" destId="{030B8943-FD1A-4A9A-BB9D-3CB18009A535}" srcOrd="0" destOrd="0" presId="urn:microsoft.com/office/officeart/2005/8/layout/list1"/>
    <dgm:cxn modelId="{A515DD64-AD40-4C20-B878-17697F4608CB}" srcId="{1C7A688C-9A33-4732-B0E5-4339CD0368F1}" destId="{05803AED-30D5-4E84-A5CD-5A02867CB810}" srcOrd="0" destOrd="0" parTransId="{BD05708A-0644-4E3E-B3A2-FE0419006DA5}" sibTransId="{98083EBD-8085-4A92-920A-1BD6D87CECF5}"/>
    <dgm:cxn modelId="{1BB12470-5275-4D25-862C-7595AAD52A17}" type="presOf" srcId="{687CE4D2-AA5D-4E9E-BC78-A457E09A7D74}" destId="{83B6D919-C5B4-435C-B28D-2DF4A32205D6}" srcOrd="0" destOrd="1" presId="urn:microsoft.com/office/officeart/2005/8/layout/list1"/>
    <dgm:cxn modelId="{C6C12356-1458-435B-9408-82B302E90A40}" type="presOf" srcId="{F91A9C87-296D-4754-A02C-421C5A26AA95}" destId="{9CCC620E-52DE-4DF6-BBB9-91B6E8D3214F}" srcOrd="0" destOrd="0" presId="urn:microsoft.com/office/officeart/2005/8/layout/list1"/>
    <dgm:cxn modelId="{93ECD784-69F1-4CC0-AEDB-E9A052BA8C2F}" srcId="{F91A9C87-296D-4754-A02C-421C5A26AA95}" destId="{CE21D22A-2878-4343-896C-01CF461A2D35}" srcOrd="0" destOrd="0" parTransId="{E5E3B542-5766-48B8-B9F9-96A0A9F77343}" sibTransId="{5A33A45B-0AD0-4317-90E6-99CF85F7018E}"/>
    <dgm:cxn modelId="{BA95A691-0752-4BFB-92DD-9EC3284B0301}" type="presOf" srcId="{2E3F7BD3-D36C-45FC-B613-249A8BA7901D}" destId="{6B9B2246-1157-4786-A5A0-254F1DAA443F}" srcOrd="0" destOrd="1" presId="urn:microsoft.com/office/officeart/2005/8/layout/list1"/>
    <dgm:cxn modelId="{07C28899-D69C-49A0-9F3A-D2ED5014B1B2}" type="presOf" srcId="{1C7A688C-9A33-4732-B0E5-4339CD0368F1}" destId="{58DBC27A-1A08-46D5-BA00-1800E6A8A6BA}" srcOrd="1" destOrd="0" presId="urn:microsoft.com/office/officeart/2005/8/layout/list1"/>
    <dgm:cxn modelId="{E3D1C69A-3AC5-4596-BDB0-392209D7DAB5}" type="presOf" srcId="{05803AED-30D5-4E84-A5CD-5A02867CB810}" destId="{730CE260-067D-4E79-AAF9-5B32C7570D1D}" srcOrd="0" destOrd="0" presId="urn:microsoft.com/office/officeart/2005/8/layout/list1"/>
    <dgm:cxn modelId="{6C860BAA-A0DA-47F0-B7EB-8AFDEB00546E}" srcId="{E56E1E1A-2093-4B8F-A5AF-441C78F7A69C}" destId="{1C7A688C-9A33-4732-B0E5-4339CD0368F1}" srcOrd="0" destOrd="0" parTransId="{0E8AAFE7-023D-49DB-81E0-38611EF22BD4}" sibTransId="{CE5F2E4C-0A29-435E-80E4-C9A7708E60FD}"/>
    <dgm:cxn modelId="{CC7429AF-3469-46CE-B248-126A95B7107F}" type="presOf" srcId="{F91A9C87-296D-4754-A02C-421C5A26AA95}" destId="{D03735FB-8C0C-4D05-B725-6338C6B0B94F}" srcOrd="1" destOrd="0" presId="urn:microsoft.com/office/officeart/2005/8/layout/list1"/>
    <dgm:cxn modelId="{D9F8ECB4-B9F4-412F-B2F1-46A140D9D24B}" srcId="{895829E4-456E-451B-AC58-6D6B3CACABDA}" destId="{2E3F7BD3-D36C-45FC-B613-249A8BA7901D}" srcOrd="1" destOrd="0" parTransId="{FA84E6D9-9D6A-4BB8-A4AE-59CCF1F5B118}" sibTransId="{7A249D33-47BB-4F7D-9A1A-829A015E640B}"/>
    <dgm:cxn modelId="{21B9D9B5-6C40-40D2-8496-8D50BF524E6C}" type="presOf" srcId="{E56E1E1A-2093-4B8F-A5AF-441C78F7A69C}" destId="{A12B5C12-8E28-44CA-8FCF-4D1A432CBD3B}" srcOrd="0" destOrd="0" presId="urn:microsoft.com/office/officeart/2005/8/layout/list1"/>
    <dgm:cxn modelId="{F3C456BD-1467-4AF5-B0D4-ADDB84897695}" type="presOf" srcId="{09053BC0-16B2-48EB-8FC5-10C92504B21D}" destId="{6B9B2246-1157-4786-A5A0-254F1DAA443F}" srcOrd="0" destOrd="0" presId="urn:microsoft.com/office/officeart/2005/8/layout/list1"/>
    <dgm:cxn modelId="{52BA69C0-A2D4-41EE-90B1-19D940B44DF2}" srcId="{1C7A688C-9A33-4732-B0E5-4339CD0368F1}" destId="{857550A3-1492-443E-A90C-3580EDE72491}" srcOrd="1" destOrd="0" parTransId="{1F8DCC29-7704-48D1-B0FC-1B5AFE5F480D}" sibTransId="{09413B98-728A-459F-9DCE-055654452609}"/>
    <dgm:cxn modelId="{FA05E1C1-E4C9-4606-B7DE-272B1D63D43E}" type="presOf" srcId="{895829E4-456E-451B-AC58-6D6B3CACABDA}" destId="{D92E738F-2254-4265-B34C-E04C8EA90CE3}" srcOrd="1" destOrd="0" presId="urn:microsoft.com/office/officeart/2005/8/layout/list1"/>
    <dgm:cxn modelId="{9B15E9C4-1014-4BDB-A311-FCAEA1884E6B}" type="presOf" srcId="{895829E4-456E-451B-AC58-6D6B3CACABDA}" destId="{40CC6694-9A80-4FCF-88CD-042A221B74FA}" srcOrd="0" destOrd="0" presId="urn:microsoft.com/office/officeart/2005/8/layout/list1"/>
    <dgm:cxn modelId="{204612CE-BB27-458C-B5F5-794ADFB010D8}" srcId="{E56E1E1A-2093-4B8F-A5AF-441C78F7A69C}" destId="{F91A9C87-296D-4754-A02C-421C5A26AA95}" srcOrd="1" destOrd="0" parTransId="{551D10B9-6B2C-4A4B-AC00-2C64E6783A6F}" sibTransId="{E654075E-0A3E-4B00-A69F-36E67945BC1F}"/>
    <dgm:cxn modelId="{76DCFBE8-F971-4E05-9BCC-5B9893022DBD}" srcId="{895829E4-456E-451B-AC58-6D6B3CACABDA}" destId="{09053BC0-16B2-48EB-8FC5-10C92504B21D}" srcOrd="0" destOrd="0" parTransId="{B78C61C6-84A8-4767-AB8D-4D19F4B2AB6D}" sibTransId="{3050FE1C-0CCF-46B6-B83D-FB4044CE1788}"/>
    <dgm:cxn modelId="{DF3964F4-24F4-472D-916C-21358AF7B831}" srcId="{E56E1E1A-2093-4B8F-A5AF-441C78F7A69C}" destId="{895829E4-456E-451B-AC58-6D6B3CACABDA}" srcOrd="2" destOrd="0" parTransId="{76198CAA-2C4C-4EAE-9179-8A3143E571C0}" sibTransId="{1603209C-8F27-4020-9DAC-28BA094F65B1}"/>
    <dgm:cxn modelId="{E74CF5DB-0E66-4B63-AE1D-57F6E5FDEFE0}" type="presParOf" srcId="{A12B5C12-8E28-44CA-8FCF-4D1A432CBD3B}" destId="{EC3F2A97-6B99-49B4-917F-A1F21B5F88CB}" srcOrd="0" destOrd="0" presId="urn:microsoft.com/office/officeart/2005/8/layout/list1"/>
    <dgm:cxn modelId="{FD0CEF7A-0651-46EB-A3CD-B15794390F0D}" type="presParOf" srcId="{EC3F2A97-6B99-49B4-917F-A1F21B5F88CB}" destId="{030B8943-FD1A-4A9A-BB9D-3CB18009A535}" srcOrd="0" destOrd="0" presId="urn:microsoft.com/office/officeart/2005/8/layout/list1"/>
    <dgm:cxn modelId="{161DAEBA-54D1-408C-B6E1-129EAA7BAD00}" type="presParOf" srcId="{EC3F2A97-6B99-49B4-917F-A1F21B5F88CB}" destId="{58DBC27A-1A08-46D5-BA00-1800E6A8A6BA}" srcOrd="1" destOrd="0" presId="urn:microsoft.com/office/officeart/2005/8/layout/list1"/>
    <dgm:cxn modelId="{E3AA146B-23ED-4249-A397-4952F7767A79}" type="presParOf" srcId="{A12B5C12-8E28-44CA-8FCF-4D1A432CBD3B}" destId="{F3BBA030-CC1E-4236-90C9-7C112458786F}" srcOrd="1" destOrd="0" presId="urn:microsoft.com/office/officeart/2005/8/layout/list1"/>
    <dgm:cxn modelId="{5AE26FE4-E45F-44AE-8889-DB633EE11A4B}" type="presParOf" srcId="{A12B5C12-8E28-44CA-8FCF-4D1A432CBD3B}" destId="{730CE260-067D-4E79-AAF9-5B32C7570D1D}" srcOrd="2" destOrd="0" presId="urn:microsoft.com/office/officeart/2005/8/layout/list1"/>
    <dgm:cxn modelId="{425AFF1E-9133-4E8C-B417-A8011A968B41}" type="presParOf" srcId="{A12B5C12-8E28-44CA-8FCF-4D1A432CBD3B}" destId="{A677FB41-82CD-4DD7-B99D-F0DADD8F01DB}" srcOrd="3" destOrd="0" presId="urn:microsoft.com/office/officeart/2005/8/layout/list1"/>
    <dgm:cxn modelId="{12401FE8-5E77-4DD4-88AD-B38CB92B5086}" type="presParOf" srcId="{A12B5C12-8E28-44CA-8FCF-4D1A432CBD3B}" destId="{029F65C2-0EE6-45F0-93E0-2D920FF1ACD1}" srcOrd="4" destOrd="0" presId="urn:microsoft.com/office/officeart/2005/8/layout/list1"/>
    <dgm:cxn modelId="{84AB5A93-38B8-4C40-828F-4B2B4FF66D33}" type="presParOf" srcId="{029F65C2-0EE6-45F0-93E0-2D920FF1ACD1}" destId="{9CCC620E-52DE-4DF6-BBB9-91B6E8D3214F}" srcOrd="0" destOrd="0" presId="urn:microsoft.com/office/officeart/2005/8/layout/list1"/>
    <dgm:cxn modelId="{2419ADDE-EDD4-4D94-9E38-AABCACC45559}" type="presParOf" srcId="{029F65C2-0EE6-45F0-93E0-2D920FF1ACD1}" destId="{D03735FB-8C0C-4D05-B725-6338C6B0B94F}" srcOrd="1" destOrd="0" presId="urn:microsoft.com/office/officeart/2005/8/layout/list1"/>
    <dgm:cxn modelId="{96CF9D36-A1F3-4A65-A643-8A5C3F2C5EE6}" type="presParOf" srcId="{A12B5C12-8E28-44CA-8FCF-4D1A432CBD3B}" destId="{F91466A5-571E-41D9-BB6D-9DE86DEDAC28}" srcOrd="5" destOrd="0" presId="urn:microsoft.com/office/officeart/2005/8/layout/list1"/>
    <dgm:cxn modelId="{DE8BDD09-0E32-4C9C-AE7C-5DF32758F0CC}" type="presParOf" srcId="{A12B5C12-8E28-44CA-8FCF-4D1A432CBD3B}" destId="{83B6D919-C5B4-435C-B28D-2DF4A32205D6}" srcOrd="6" destOrd="0" presId="urn:microsoft.com/office/officeart/2005/8/layout/list1"/>
    <dgm:cxn modelId="{D3EE8C0D-24B6-4A01-9DF2-A023E502BB00}" type="presParOf" srcId="{A12B5C12-8E28-44CA-8FCF-4D1A432CBD3B}" destId="{AA75CDE9-314E-4A98-899D-52B616CD9957}" srcOrd="7" destOrd="0" presId="urn:microsoft.com/office/officeart/2005/8/layout/list1"/>
    <dgm:cxn modelId="{114A2049-45B7-4137-BA9E-0280E10E5F12}" type="presParOf" srcId="{A12B5C12-8E28-44CA-8FCF-4D1A432CBD3B}" destId="{5541D819-12BE-4729-985F-2006ED9D0900}" srcOrd="8" destOrd="0" presId="urn:microsoft.com/office/officeart/2005/8/layout/list1"/>
    <dgm:cxn modelId="{6211828A-4026-46FD-839D-09880717D2C3}" type="presParOf" srcId="{5541D819-12BE-4729-985F-2006ED9D0900}" destId="{40CC6694-9A80-4FCF-88CD-042A221B74FA}" srcOrd="0" destOrd="0" presId="urn:microsoft.com/office/officeart/2005/8/layout/list1"/>
    <dgm:cxn modelId="{D1135E31-C36C-464B-8B69-BCCBC0326419}" type="presParOf" srcId="{5541D819-12BE-4729-985F-2006ED9D0900}" destId="{D92E738F-2254-4265-B34C-E04C8EA90CE3}" srcOrd="1" destOrd="0" presId="urn:microsoft.com/office/officeart/2005/8/layout/list1"/>
    <dgm:cxn modelId="{FCAF706B-B9D4-4ACA-8FAE-5C711390F809}" type="presParOf" srcId="{A12B5C12-8E28-44CA-8FCF-4D1A432CBD3B}" destId="{7F2222C8-69C7-46BF-BEB5-21B18683F553}" srcOrd="9" destOrd="0" presId="urn:microsoft.com/office/officeart/2005/8/layout/list1"/>
    <dgm:cxn modelId="{E7E697CB-4649-4F42-BA05-52BEE16906CC}" type="presParOf" srcId="{A12B5C12-8E28-44CA-8FCF-4D1A432CBD3B}" destId="{6B9B2246-1157-4786-A5A0-254F1DAA443F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0CE260-067D-4E79-AAF9-5B32C7570D1D}">
      <dsp:nvSpPr>
        <dsp:cNvPr id="0" name=""/>
        <dsp:cNvSpPr/>
      </dsp:nvSpPr>
      <dsp:spPr>
        <a:xfrm>
          <a:off x="0" y="332590"/>
          <a:ext cx="6994525" cy="1282049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2853" tIns="458216" rIns="542853" bIns="156464" numCol="1" spcCol="1270" rtlCol="0" anchor="t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" sz="2200" kern="1200"/>
            <a:t>Tevékenység leírása</a:t>
          </a:r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" sz="2200" kern="1200"/>
            <a:t>Tevékenység leírása</a:t>
          </a:r>
        </a:p>
      </dsp:txBody>
      <dsp:txXfrm>
        <a:off x="0" y="332590"/>
        <a:ext cx="6994525" cy="1282049"/>
      </dsp:txXfrm>
    </dsp:sp>
    <dsp:sp modelId="{58DBC27A-1A08-46D5-BA00-1800E6A8A6BA}">
      <dsp:nvSpPr>
        <dsp:cNvPr id="0" name=""/>
        <dsp:cNvSpPr/>
      </dsp:nvSpPr>
      <dsp:spPr>
        <a:xfrm>
          <a:off x="349726" y="7870"/>
          <a:ext cx="4896167" cy="64944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5063" tIns="0" rIns="185063" bIns="0" numCol="1" spcCol="1270" rtlCol="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" sz="2200" kern="1200"/>
            <a:t>1. lépés neve</a:t>
          </a:r>
        </a:p>
      </dsp:txBody>
      <dsp:txXfrm>
        <a:off x="381429" y="39573"/>
        <a:ext cx="4832761" cy="586034"/>
      </dsp:txXfrm>
    </dsp:sp>
    <dsp:sp modelId="{83B6D919-C5B4-435C-B28D-2DF4A32205D6}">
      <dsp:nvSpPr>
        <dsp:cNvPr id="0" name=""/>
        <dsp:cNvSpPr/>
      </dsp:nvSpPr>
      <dsp:spPr>
        <a:xfrm>
          <a:off x="0" y="2058160"/>
          <a:ext cx="6994525" cy="1282049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2853" tIns="458216" rIns="542853" bIns="156464" numCol="1" spcCol="1270" rtlCol="0" anchor="t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" sz="2200" kern="1200"/>
            <a:t>Tevékenység leírása</a:t>
          </a:r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" sz="2200" kern="1200"/>
            <a:t>Tevékenység leírása</a:t>
          </a:r>
        </a:p>
      </dsp:txBody>
      <dsp:txXfrm>
        <a:off x="0" y="2058160"/>
        <a:ext cx="6994525" cy="1282049"/>
      </dsp:txXfrm>
    </dsp:sp>
    <dsp:sp modelId="{D03735FB-8C0C-4D05-B725-6338C6B0B94F}">
      <dsp:nvSpPr>
        <dsp:cNvPr id="0" name=""/>
        <dsp:cNvSpPr/>
      </dsp:nvSpPr>
      <dsp:spPr>
        <a:xfrm>
          <a:off x="349726" y="1733440"/>
          <a:ext cx="4896167" cy="64944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5063" tIns="0" rIns="185063" bIns="0" numCol="1" spcCol="1270" rtlCol="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" sz="2200" kern="1200"/>
            <a:t>2. lépés neve</a:t>
          </a:r>
        </a:p>
      </dsp:txBody>
      <dsp:txXfrm>
        <a:off x="381429" y="1765143"/>
        <a:ext cx="4832761" cy="586034"/>
      </dsp:txXfrm>
    </dsp:sp>
    <dsp:sp modelId="{6B9B2246-1157-4786-A5A0-254F1DAA443F}">
      <dsp:nvSpPr>
        <dsp:cNvPr id="0" name=""/>
        <dsp:cNvSpPr/>
      </dsp:nvSpPr>
      <dsp:spPr>
        <a:xfrm>
          <a:off x="0" y="3783730"/>
          <a:ext cx="6994525" cy="1282049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2853" tIns="458216" rIns="542853" bIns="156464" numCol="1" spcCol="1270" rtlCol="0" anchor="t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" sz="2200" kern="1200"/>
            <a:t>Tevékenység leírása</a:t>
          </a:r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" sz="2200" kern="1200"/>
            <a:t>Tevékenység leírása</a:t>
          </a:r>
        </a:p>
      </dsp:txBody>
      <dsp:txXfrm>
        <a:off x="0" y="3783730"/>
        <a:ext cx="6994525" cy="1282049"/>
      </dsp:txXfrm>
    </dsp:sp>
    <dsp:sp modelId="{D92E738F-2254-4265-B34C-E04C8EA90CE3}">
      <dsp:nvSpPr>
        <dsp:cNvPr id="0" name=""/>
        <dsp:cNvSpPr/>
      </dsp:nvSpPr>
      <dsp:spPr>
        <a:xfrm>
          <a:off x="349726" y="3459010"/>
          <a:ext cx="4896167" cy="64944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5063" tIns="0" rIns="185063" bIns="0" numCol="1" spcCol="1270" rtlCol="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" sz="2200" kern="1200"/>
            <a:t>3. lépés neve</a:t>
          </a:r>
        </a:p>
      </dsp:txBody>
      <dsp:txXfrm>
        <a:off x="381429" y="3490713"/>
        <a:ext cx="4832761" cy="5860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r>
              <a:rPr lang="en-US"/>
              <a:t>2017.05.01.</a:t>
            </a: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A5BAD6D-9C3B-46AE-9ED7-53C2ADD3C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4199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r>
              <a:rPr lang="en-US"/>
              <a:t>2017.05.01.</a:t>
            </a:r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hu"/>
              <a:t>Mintaszöveg szerkesztése</a:t>
            </a:r>
          </a:p>
          <a:p>
            <a:pPr lvl="1" rtl="0"/>
            <a:r>
              <a:rPr lang="hu"/>
              <a:t>Második szint</a:t>
            </a:r>
          </a:p>
          <a:p>
            <a:pPr lvl="2" rtl="0"/>
            <a:r>
              <a:rPr lang="hu"/>
              <a:t>Harmadik szint</a:t>
            </a:r>
          </a:p>
          <a:p>
            <a:pPr lvl="3" rtl="0"/>
            <a:r>
              <a:rPr lang="hu"/>
              <a:t>Negyedik szint</a:t>
            </a:r>
          </a:p>
          <a:p>
            <a:pPr lvl="4" rtl="0"/>
            <a:r>
              <a:rPr lang="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86C1AB1-D682-4F2C-8579-D9DF0DCC0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758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/>
        </p:nvSpPr>
        <p:spPr bwMode="ltGray">
          <a:xfrm>
            <a:off x="2513012" y="1371600"/>
            <a:ext cx="7162800" cy="41148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804160" y="1557867"/>
            <a:ext cx="6583680" cy="2560320"/>
          </a:xfrm>
        </p:spPr>
        <p:txBody>
          <a:bodyPr rtlCol="0" anchor="b">
            <a:normAutofit/>
          </a:bodyPr>
          <a:lstStyle>
            <a:lvl1pPr algn="ctr">
              <a:lnSpc>
                <a:spcPct val="80000"/>
              </a:lnSpc>
              <a:defRPr sz="6600"/>
            </a:lvl1pPr>
          </a:lstStyle>
          <a:p>
            <a:pPr rtl="0"/>
            <a:r>
              <a:rPr lang="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2804160" y="4185919"/>
            <a:ext cx="6583680" cy="1097278"/>
          </a:xfrm>
        </p:spPr>
        <p:txBody>
          <a:bodyPr rtlCol="0"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hu"/>
              <a:t>Alcím mintájának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468490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/>
          </a:p>
        </p:txBody>
      </p:sp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rtl="0">
              <a:defRPr/>
            </a:lvl1pPr>
          </a:lstStyle>
          <a:p>
            <a:fld id="{B8C3A422-AF9E-42D2-BFDF-B7581A1D8C05}" type="datetime1">
              <a:rPr lang="hu-HU" smtClean="0"/>
              <a:pPr/>
              <a:t>2018. 05. 02.</a:t>
            </a:fld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hu-HU" noProof="0" smtClean="0"/>
              <a:t>‹#›</a:t>
            </a:fld>
            <a:endParaRPr lang="hu-HU" noProof="0"/>
          </a:p>
        </p:txBody>
      </p:sp>
    </p:spTree>
    <p:extLst>
      <p:ext uri="{BB962C8B-B14F-4D97-AF65-F5344CB8AC3E}">
        <p14:creationId xmlns:p14="http://schemas.microsoft.com/office/powerpoint/2010/main" val="309224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111067" y="1143000"/>
            <a:ext cx="3471334" cy="2285999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599" y="982132"/>
            <a:ext cx="6995160" cy="507492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hu"/>
              <a:t>Mintaszöveg szerkesztése</a:t>
            </a:r>
          </a:p>
          <a:p>
            <a:pPr lvl="1" rtl="0"/>
            <a:r>
              <a:rPr lang="hu"/>
              <a:t>Második szint</a:t>
            </a:r>
          </a:p>
          <a:p>
            <a:pPr lvl="2" rtl="0"/>
            <a:r>
              <a:rPr lang="hu"/>
              <a:t>Harmadik szint</a:t>
            </a:r>
          </a:p>
          <a:p>
            <a:pPr lvl="3" rtl="0"/>
            <a:r>
              <a:rPr lang="hu"/>
              <a:t>Negyedik szint</a:t>
            </a:r>
          </a:p>
          <a:p>
            <a:pPr lvl="4" rtl="0"/>
            <a:r>
              <a:rPr lang="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111067" y="3513665"/>
            <a:ext cx="3471333" cy="2103120"/>
          </a:xfrm>
        </p:spPr>
        <p:txBody>
          <a:bodyPr rtlCol="0"/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u"/>
              <a:t>Mintaszöveg szerkesztése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rtl="0">
              <a:defRPr/>
            </a:lvl1pPr>
          </a:lstStyle>
          <a:p>
            <a:fld id="{B8C3A422-AF9E-42D2-BFDF-B7581A1D8C05}" type="datetime1">
              <a:rPr lang="hu-HU" smtClean="0"/>
              <a:pPr/>
              <a:t>2018. 05. 02.</a:t>
            </a:fld>
            <a:endParaRPr lang="en-US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hu-HU" noProof="0" smtClean="0"/>
              <a:t>‹#›</a:t>
            </a:fld>
            <a:endParaRPr lang="hu-HU" noProof="0"/>
          </a:p>
        </p:txBody>
      </p:sp>
    </p:spTree>
    <p:extLst>
      <p:ext uri="{BB962C8B-B14F-4D97-AF65-F5344CB8AC3E}">
        <p14:creationId xmlns:p14="http://schemas.microsoft.com/office/powerpoint/2010/main" val="3753454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111067" y="1143000"/>
            <a:ext cx="3471334" cy="2285999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hu"/>
              <a:t>Mintacím szerkesztése</a:t>
            </a:r>
          </a:p>
        </p:txBody>
      </p:sp>
      <p:sp>
        <p:nvSpPr>
          <p:cNvPr id="8" name="Téglalap 7"/>
          <p:cNvSpPr/>
          <p:nvPr/>
        </p:nvSpPr>
        <p:spPr bwMode="ltGray">
          <a:xfrm>
            <a:off x="694265" y="1051560"/>
            <a:ext cx="6858000" cy="4937760"/>
          </a:xfrm>
          <a:prstGeom prst="rect">
            <a:avLst/>
          </a:prstGeom>
          <a:solidFill>
            <a:schemeClr val="bg1"/>
          </a:soli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3" name="Kép helyőrzője 2" title="Üres helyőrző kép hozzáadásához. Kattintson a helyőrzőre, és jelölje ki a hozzáadni kívánt képet"/>
          <p:cNvSpPr>
            <a:spLocks noGrp="1"/>
          </p:cNvSpPr>
          <p:nvPr>
            <p:ph type="pic" idx="1"/>
          </p:nvPr>
        </p:nvSpPr>
        <p:spPr>
          <a:xfrm>
            <a:off x="772051" y="1143000"/>
            <a:ext cx="6686024" cy="4754880"/>
          </a:xfrm>
          <a:solidFill>
            <a:schemeClr val="bg2">
              <a:lumMod val="40000"/>
              <a:lumOff val="60000"/>
            </a:schemeClr>
          </a:solidFill>
        </p:spPr>
        <p:txBody>
          <a:bodyPr tIns="27432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endParaRPr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111067" y="3513665"/>
            <a:ext cx="3471333" cy="2103120"/>
          </a:xfrm>
        </p:spPr>
        <p:txBody>
          <a:bodyPr rtlCol="0"/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u"/>
              <a:t>Mintaszöveg szerkesztése</a:t>
            </a:r>
          </a:p>
        </p:txBody>
      </p:sp>
      <p:sp>
        <p:nvSpPr>
          <p:cNvPr id="10" name="Élőláb helye 9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/>
          </a:p>
        </p:txBody>
      </p:sp>
      <p:sp>
        <p:nvSpPr>
          <p:cNvPr id="9" name="Dátum helye 8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rtl="0">
              <a:defRPr/>
            </a:lvl1pPr>
          </a:lstStyle>
          <a:p>
            <a:fld id="{B8C3A422-AF9E-42D2-BFDF-B7581A1D8C05}" type="datetime1">
              <a:rPr lang="hu-HU" smtClean="0"/>
              <a:pPr/>
              <a:t>2018. 05. 02.</a:t>
            </a:fld>
            <a:endParaRPr lang="en-US" dirty="0"/>
          </a:p>
        </p:txBody>
      </p:sp>
      <p:sp>
        <p:nvSpPr>
          <p:cNvPr id="11" name="Dia számának helye 10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hu-HU" noProof="0" smtClean="0"/>
              <a:pPr/>
              <a:t>‹#›</a:t>
            </a:fld>
            <a:endParaRPr lang="hu-HU" noProof="0"/>
          </a:p>
        </p:txBody>
      </p:sp>
    </p:spTree>
    <p:extLst>
      <p:ext uri="{BB962C8B-B14F-4D97-AF65-F5344CB8AC3E}">
        <p14:creationId xmlns:p14="http://schemas.microsoft.com/office/powerpoint/2010/main" val="3186925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/>
        </p:nvSpPr>
        <p:spPr bwMode="ltGray">
          <a:xfrm>
            <a:off x="-1" y="457200"/>
            <a:ext cx="12188826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8" name="Téglalap 7"/>
          <p:cNvSpPr/>
          <p:nvPr/>
        </p:nvSpPr>
        <p:spPr bwMode="ltGray">
          <a:xfrm>
            <a:off x="0" y="1697736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9" name="Téglalap 8"/>
          <p:cNvSpPr/>
          <p:nvPr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hu"/>
              <a:t>Mintaszöveg szerkesztése</a:t>
            </a:r>
          </a:p>
          <a:p>
            <a:pPr lvl="1" rtl="0"/>
            <a:r>
              <a:rPr lang="hu"/>
              <a:t>Második szint</a:t>
            </a:r>
          </a:p>
          <a:p>
            <a:pPr lvl="2" rtl="0"/>
            <a:r>
              <a:rPr lang="hu"/>
              <a:t>Harmadik szint</a:t>
            </a:r>
          </a:p>
          <a:p>
            <a:pPr lvl="3" rtl="0"/>
            <a:r>
              <a:rPr lang="hu"/>
              <a:t>Negyedik szint</a:t>
            </a:r>
          </a:p>
          <a:p>
            <a:pPr lvl="4" rtl="0"/>
            <a:r>
              <a:rPr lang="hu"/>
              <a:t>Ötödik szint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rtl="0">
              <a:defRPr/>
            </a:lvl1pPr>
          </a:lstStyle>
          <a:p>
            <a:fld id="{B8C3A422-AF9E-42D2-BFDF-B7581A1D8C05}" type="datetime1">
              <a:rPr lang="hu-HU" smtClean="0"/>
              <a:pPr/>
              <a:t>2018. 05. 02.</a:t>
            </a:fld>
            <a:endParaRPr lang="en-US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hu-HU" noProof="0" smtClean="0"/>
              <a:t>‹#›</a:t>
            </a:fld>
            <a:endParaRPr lang="hu-HU" noProof="0"/>
          </a:p>
        </p:txBody>
      </p:sp>
    </p:spTree>
    <p:extLst>
      <p:ext uri="{BB962C8B-B14F-4D97-AF65-F5344CB8AC3E}">
        <p14:creationId xmlns:p14="http://schemas.microsoft.com/office/powerpoint/2010/main" val="2448079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9296400" y="846666"/>
            <a:ext cx="1828800" cy="5554133"/>
          </a:xfrm>
        </p:spPr>
        <p:txBody>
          <a:bodyPr vert="eaVert" rtlCol="0"/>
          <a:lstStyle/>
          <a:p>
            <a:pPr rtl="0"/>
            <a:r>
              <a:rPr lang="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1066798" y="846666"/>
            <a:ext cx="7863840" cy="5554133"/>
          </a:xfrm>
        </p:spPr>
        <p:txBody>
          <a:bodyPr vert="eaVert" rtlCol="0"/>
          <a:lstStyle/>
          <a:p>
            <a:pPr lvl="0" rtl="0"/>
            <a:r>
              <a:rPr lang="hu"/>
              <a:t>Mintaszöveg szerkesztése</a:t>
            </a:r>
          </a:p>
          <a:p>
            <a:pPr lvl="1" rtl="0"/>
            <a:r>
              <a:rPr lang="hu"/>
              <a:t>Második szint</a:t>
            </a:r>
          </a:p>
          <a:p>
            <a:pPr lvl="2" rtl="0"/>
            <a:r>
              <a:rPr lang="hu"/>
              <a:t>Harmadik szint</a:t>
            </a:r>
          </a:p>
          <a:p>
            <a:pPr lvl="3" rtl="0"/>
            <a:r>
              <a:rPr lang="hu"/>
              <a:t>Negyedik szint</a:t>
            </a:r>
          </a:p>
          <a:p>
            <a:pPr lvl="4" rtl="0"/>
            <a:r>
              <a:rPr lang="hu"/>
              <a:t>Ötödik szint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rtl="0">
              <a:defRPr/>
            </a:lvl1pPr>
          </a:lstStyle>
          <a:p>
            <a:fld id="{B8C3A422-AF9E-42D2-BFDF-B7581A1D8C05}" type="datetime1">
              <a:rPr lang="hu-HU" smtClean="0"/>
              <a:pPr/>
              <a:t>2018. 05. 02.</a:t>
            </a:fld>
            <a:endParaRPr lang="en-US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hu-HU" noProof="0" smtClean="0"/>
              <a:t>‹#›</a:t>
            </a:fld>
            <a:endParaRPr lang="hu-HU" noProof="0"/>
          </a:p>
        </p:txBody>
      </p:sp>
    </p:spTree>
    <p:extLst>
      <p:ext uri="{BB962C8B-B14F-4D97-AF65-F5344CB8AC3E}">
        <p14:creationId xmlns:p14="http://schemas.microsoft.com/office/powerpoint/2010/main" val="1533007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/>
        </p:nvSpPr>
        <p:spPr bwMode="ltGray">
          <a:xfrm>
            <a:off x="-1" y="457200"/>
            <a:ext cx="12188826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8" name="Téglalap 7"/>
          <p:cNvSpPr/>
          <p:nvPr/>
        </p:nvSpPr>
        <p:spPr bwMode="ltGray">
          <a:xfrm>
            <a:off x="0" y="1697736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9" name="Téglalap 8"/>
          <p:cNvSpPr/>
          <p:nvPr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hu"/>
              <a:t>Mintaszöveg szerkesztése</a:t>
            </a:r>
          </a:p>
          <a:p>
            <a:pPr lvl="1" rtl="0"/>
            <a:r>
              <a:rPr lang="hu"/>
              <a:t>Második szint</a:t>
            </a:r>
          </a:p>
          <a:p>
            <a:pPr lvl="2" rtl="0"/>
            <a:r>
              <a:rPr lang="hu"/>
              <a:t>Harmadik szint</a:t>
            </a:r>
          </a:p>
          <a:p>
            <a:pPr lvl="3" rtl="0"/>
            <a:r>
              <a:rPr lang="hu"/>
              <a:t>Negyedik szint</a:t>
            </a:r>
          </a:p>
          <a:p>
            <a:pPr lvl="4" rtl="0"/>
            <a:r>
              <a:rPr lang="hu"/>
              <a:t>Ötödik szint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8C3A422-AF9E-42D2-BFDF-B7581A1D8C05}" type="datetime1">
              <a:rPr lang="hu-HU" smtClean="0"/>
              <a:pPr/>
              <a:t>2018. 05. 02.</a:t>
            </a:fld>
            <a:endParaRPr lang="en-US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hu-HU" noProof="0" smtClean="0"/>
              <a:t>‹#›</a:t>
            </a:fld>
            <a:endParaRPr lang="hu-HU" noProof="0"/>
          </a:p>
        </p:txBody>
      </p:sp>
    </p:spTree>
    <p:extLst>
      <p:ext uri="{BB962C8B-B14F-4D97-AF65-F5344CB8AC3E}">
        <p14:creationId xmlns:p14="http://schemas.microsoft.com/office/powerpoint/2010/main" val="3760529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/>
        </p:nvSpPr>
        <p:spPr bwMode="ltGray">
          <a:xfrm>
            <a:off x="5334000" y="762000"/>
            <a:ext cx="6400800" cy="33401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654040" y="1016001"/>
            <a:ext cx="5760720" cy="1828800"/>
          </a:xfrm>
        </p:spPr>
        <p:txBody>
          <a:bodyPr rtlCol="0" anchor="b">
            <a:normAutofit/>
          </a:bodyPr>
          <a:lstStyle>
            <a:lvl1pPr algn="ctr">
              <a:lnSpc>
                <a:spcPct val="80000"/>
              </a:lnSpc>
              <a:defRPr sz="5400"/>
            </a:lvl1pPr>
          </a:lstStyle>
          <a:p>
            <a:pPr rtl="0"/>
            <a:r>
              <a:rPr lang="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5654040" y="2980267"/>
            <a:ext cx="5760720" cy="9144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171674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 (nyár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/>
        </p:nvSpPr>
        <p:spPr bwMode="ltGray">
          <a:xfrm>
            <a:off x="5334000" y="762000"/>
            <a:ext cx="6400800" cy="33401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654040" y="1016001"/>
            <a:ext cx="5760720" cy="1828800"/>
          </a:xfrm>
        </p:spPr>
        <p:txBody>
          <a:bodyPr rtlCol="0" anchor="b">
            <a:normAutofit/>
          </a:bodyPr>
          <a:lstStyle>
            <a:lvl1pPr algn="ctr">
              <a:lnSpc>
                <a:spcPct val="80000"/>
              </a:lnSpc>
              <a:defRPr sz="5400"/>
            </a:lvl1pPr>
          </a:lstStyle>
          <a:p>
            <a:pPr rtl="0"/>
            <a:r>
              <a:rPr lang="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5654040" y="2980267"/>
            <a:ext cx="5760720" cy="9144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292129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 (ősz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/>
        </p:nvSpPr>
        <p:spPr bwMode="ltGray">
          <a:xfrm>
            <a:off x="5334000" y="762000"/>
            <a:ext cx="6400800" cy="33401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654040" y="1016001"/>
            <a:ext cx="5760720" cy="1828800"/>
          </a:xfrm>
        </p:spPr>
        <p:txBody>
          <a:bodyPr rtlCol="0" anchor="b">
            <a:normAutofit/>
          </a:bodyPr>
          <a:lstStyle>
            <a:lvl1pPr algn="ctr">
              <a:lnSpc>
                <a:spcPct val="80000"/>
              </a:lnSpc>
              <a:defRPr sz="5400"/>
            </a:lvl1pPr>
          </a:lstStyle>
          <a:p>
            <a:pPr rtl="0"/>
            <a:r>
              <a:rPr lang="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5654040" y="2980267"/>
            <a:ext cx="5760720" cy="9144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0454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 (tél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/>
        </p:nvSpPr>
        <p:spPr bwMode="ltGray">
          <a:xfrm>
            <a:off x="5334000" y="762000"/>
            <a:ext cx="6400800" cy="33401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654040" y="1016001"/>
            <a:ext cx="5760720" cy="1828800"/>
          </a:xfrm>
        </p:spPr>
        <p:txBody>
          <a:bodyPr rtlCol="0" anchor="b">
            <a:normAutofit/>
          </a:bodyPr>
          <a:lstStyle>
            <a:lvl1pPr algn="ctr">
              <a:lnSpc>
                <a:spcPct val="80000"/>
              </a:lnSpc>
              <a:defRPr sz="5400"/>
            </a:lvl1pPr>
          </a:lstStyle>
          <a:p>
            <a:pPr rtl="0"/>
            <a:r>
              <a:rPr lang="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5654040" y="2980267"/>
            <a:ext cx="5760720" cy="9144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305349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ét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églalap 7"/>
          <p:cNvSpPr/>
          <p:nvPr/>
        </p:nvSpPr>
        <p:spPr bwMode="ltGray">
          <a:xfrm>
            <a:off x="-1" y="457200"/>
            <a:ext cx="12188826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9" name="Téglalap 8"/>
          <p:cNvSpPr/>
          <p:nvPr/>
        </p:nvSpPr>
        <p:spPr bwMode="ltGray">
          <a:xfrm>
            <a:off x="0" y="1697736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10" name="Téglalap 9"/>
          <p:cNvSpPr/>
          <p:nvPr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066800" y="2057399"/>
            <a:ext cx="4846320" cy="4343401"/>
          </a:xfrm>
        </p:spPr>
        <p:txBody>
          <a:bodyPr rtlCol="0"/>
          <a:lstStyle/>
          <a:p>
            <a:pPr lvl="0" rtl="0"/>
            <a:r>
              <a:rPr lang="hu"/>
              <a:t>Mintaszöveg szerkesztése</a:t>
            </a:r>
          </a:p>
          <a:p>
            <a:pPr lvl="1" rtl="0"/>
            <a:r>
              <a:rPr lang="hu"/>
              <a:t>Második szint</a:t>
            </a:r>
          </a:p>
          <a:p>
            <a:pPr lvl="2" rtl="0"/>
            <a:r>
              <a:rPr lang="hu"/>
              <a:t>Harmadik szint</a:t>
            </a:r>
          </a:p>
          <a:p>
            <a:pPr lvl="3" rtl="0"/>
            <a:r>
              <a:rPr lang="hu"/>
              <a:t>Negyedik szint</a:t>
            </a:r>
          </a:p>
          <a:p>
            <a:pPr lvl="4" rtl="0"/>
            <a:r>
              <a:rPr lang="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278880" y="2057399"/>
            <a:ext cx="4846320" cy="4343401"/>
          </a:xfrm>
        </p:spPr>
        <p:txBody>
          <a:bodyPr rtlCol="0"/>
          <a:lstStyle/>
          <a:p>
            <a:pPr lvl="0" rtl="0"/>
            <a:r>
              <a:rPr lang="hu"/>
              <a:t>Mintaszöveg szerkesztése</a:t>
            </a:r>
          </a:p>
          <a:p>
            <a:pPr lvl="1" rtl="0"/>
            <a:r>
              <a:rPr lang="hu"/>
              <a:t>Második szint</a:t>
            </a:r>
          </a:p>
          <a:p>
            <a:pPr lvl="2" rtl="0"/>
            <a:r>
              <a:rPr lang="hu"/>
              <a:t>Harmadik szint</a:t>
            </a:r>
          </a:p>
          <a:p>
            <a:pPr lvl="3" rtl="0"/>
            <a:r>
              <a:rPr lang="hu"/>
              <a:t>Negyedik szint</a:t>
            </a:r>
          </a:p>
          <a:p>
            <a:pPr lvl="4" rtl="0"/>
            <a:r>
              <a:rPr lang="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rtl="0">
              <a:defRPr/>
            </a:lvl1pPr>
          </a:lstStyle>
          <a:p>
            <a:fld id="{B8C3A422-AF9E-42D2-BFDF-B7581A1D8C05}" type="datetime1">
              <a:rPr lang="hu-HU" smtClean="0"/>
              <a:pPr/>
              <a:t>2018. 05. 02.</a:t>
            </a:fld>
            <a:endParaRPr lang="en-US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hu-HU" noProof="0" smtClean="0"/>
              <a:t>‹#›</a:t>
            </a:fld>
            <a:endParaRPr lang="hu-HU" noProof="0"/>
          </a:p>
        </p:txBody>
      </p:sp>
    </p:spTree>
    <p:extLst>
      <p:ext uri="{BB962C8B-B14F-4D97-AF65-F5344CB8AC3E}">
        <p14:creationId xmlns:p14="http://schemas.microsoft.com/office/powerpoint/2010/main" val="3427792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églalap 9"/>
          <p:cNvSpPr/>
          <p:nvPr/>
        </p:nvSpPr>
        <p:spPr bwMode="ltGray">
          <a:xfrm>
            <a:off x="-1" y="457200"/>
            <a:ext cx="12188826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11" name="Téglalap 10"/>
          <p:cNvSpPr/>
          <p:nvPr/>
        </p:nvSpPr>
        <p:spPr bwMode="ltGray">
          <a:xfrm>
            <a:off x="0" y="1697736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12" name="Téglalap 11"/>
          <p:cNvSpPr/>
          <p:nvPr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066800" y="2057399"/>
            <a:ext cx="4846320" cy="868681"/>
          </a:xfrm>
        </p:spPr>
        <p:txBody>
          <a:bodyPr rtlCol="0" anchor="ctr"/>
          <a:lstStyle>
            <a:lvl1pPr marL="0" indent="0">
              <a:buNone/>
              <a:defRPr sz="2400" b="0" cap="sm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1066800" y="2926080"/>
            <a:ext cx="4846320" cy="3474720"/>
          </a:xfrm>
        </p:spPr>
        <p:txBody>
          <a:bodyPr rtlCol="0"/>
          <a:lstStyle/>
          <a:p>
            <a:pPr lvl="0" rtl="0"/>
            <a:r>
              <a:rPr lang="hu"/>
              <a:t>Mintaszöveg szerkesztése</a:t>
            </a:r>
          </a:p>
          <a:p>
            <a:pPr lvl="1" rtl="0"/>
            <a:r>
              <a:rPr lang="hu"/>
              <a:t>Második szint</a:t>
            </a:r>
          </a:p>
          <a:p>
            <a:pPr lvl="2" rtl="0"/>
            <a:r>
              <a:rPr lang="hu"/>
              <a:t>Harmadik szint</a:t>
            </a:r>
          </a:p>
          <a:p>
            <a:pPr lvl="3" rtl="0"/>
            <a:r>
              <a:rPr lang="hu"/>
              <a:t>Negyedik szint</a:t>
            </a:r>
          </a:p>
          <a:p>
            <a:pPr lvl="4" rtl="0"/>
            <a:r>
              <a:rPr lang="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278880" y="2057399"/>
            <a:ext cx="4846320" cy="868681"/>
          </a:xfrm>
        </p:spPr>
        <p:txBody>
          <a:bodyPr rtlCol="0" anchor="ctr"/>
          <a:lstStyle>
            <a:lvl1pPr marL="0" indent="0">
              <a:buNone/>
              <a:defRPr sz="2400" b="0" cap="sm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278880" y="2926080"/>
            <a:ext cx="4846320" cy="3474720"/>
          </a:xfrm>
        </p:spPr>
        <p:txBody>
          <a:bodyPr rtlCol="0"/>
          <a:lstStyle/>
          <a:p>
            <a:pPr lvl="0" rtl="0"/>
            <a:r>
              <a:rPr lang="hu"/>
              <a:t>Mintaszöveg szerkesztése</a:t>
            </a:r>
          </a:p>
          <a:p>
            <a:pPr lvl="1" rtl="0"/>
            <a:r>
              <a:rPr lang="hu"/>
              <a:t>Második szint</a:t>
            </a:r>
          </a:p>
          <a:p>
            <a:pPr lvl="2" rtl="0"/>
            <a:r>
              <a:rPr lang="hu"/>
              <a:t>Harmadik szint</a:t>
            </a:r>
          </a:p>
          <a:p>
            <a:pPr lvl="3" rtl="0"/>
            <a:r>
              <a:rPr lang="hu"/>
              <a:t>Negyedik szint</a:t>
            </a:r>
          </a:p>
          <a:p>
            <a:pPr lvl="4" rtl="0"/>
            <a:r>
              <a:rPr lang="hu"/>
              <a:t>Ötödik szint</a:t>
            </a: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rtl="0">
              <a:defRPr/>
            </a:lvl1pPr>
          </a:lstStyle>
          <a:p>
            <a:fld id="{B8C3A422-AF9E-42D2-BFDF-B7581A1D8C05}" type="datetime1">
              <a:rPr lang="hu-HU" smtClean="0"/>
              <a:pPr/>
              <a:t>2018. 05. 02.</a:t>
            </a:fld>
            <a:endParaRPr lang="en-US" dirty="0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hu-HU" noProof="0" smtClean="0"/>
              <a:t>‹#›</a:t>
            </a:fld>
            <a:endParaRPr lang="hu-HU" noProof="0"/>
          </a:p>
        </p:txBody>
      </p:sp>
    </p:spTree>
    <p:extLst>
      <p:ext uri="{BB962C8B-B14F-4D97-AF65-F5344CB8AC3E}">
        <p14:creationId xmlns:p14="http://schemas.microsoft.com/office/powerpoint/2010/main" val="40933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églalap 5"/>
          <p:cNvSpPr/>
          <p:nvPr/>
        </p:nvSpPr>
        <p:spPr bwMode="ltGray">
          <a:xfrm>
            <a:off x="-1" y="457200"/>
            <a:ext cx="12188826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7" name="Téglalap 6"/>
          <p:cNvSpPr/>
          <p:nvPr/>
        </p:nvSpPr>
        <p:spPr bwMode="ltGray">
          <a:xfrm>
            <a:off x="0" y="1697736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8" name="Téglalap 7"/>
          <p:cNvSpPr/>
          <p:nvPr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"/>
              <a:t>Mintacím szerkesztése</a:t>
            </a: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rtl="0">
              <a:defRPr/>
            </a:lvl1pPr>
          </a:lstStyle>
          <a:p>
            <a:fld id="{B8C3A422-AF9E-42D2-BFDF-B7581A1D8C05}" type="datetime1">
              <a:rPr lang="hu-HU" smtClean="0"/>
              <a:pPr/>
              <a:t>2018. 05. 02.</a:t>
            </a:fld>
            <a:endParaRPr lang="en-US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hu-HU" noProof="0" smtClean="0"/>
              <a:t>‹#›</a:t>
            </a:fld>
            <a:endParaRPr lang="hu-HU" noProof="0"/>
          </a:p>
        </p:txBody>
      </p:sp>
    </p:spTree>
    <p:extLst>
      <p:ext uri="{BB962C8B-B14F-4D97-AF65-F5344CB8AC3E}">
        <p14:creationId xmlns:p14="http://schemas.microsoft.com/office/powerpoint/2010/main" val="399294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/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952" cy="455411"/>
          </a:xfrm>
          <a:prstGeom prst="rect">
            <a:avLst/>
          </a:prstGeom>
        </p:spPr>
      </p:pic>
      <p:sp>
        <p:nvSpPr>
          <p:cNvPr id="10" name="Téglalap 9"/>
          <p:cNvSpPr/>
          <p:nvPr userDrawn="1"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1066800" y="562302"/>
            <a:ext cx="10058400" cy="10972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hu" dirty="0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066800" y="2057400"/>
            <a:ext cx="100584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hu" dirty="0"/>
              <a:t>Mintaszöveg szerkesztése</a:t>
            </a:r>
          </a:p>
          <a:p>
            <a:pPr lvl="1" rtl="0"/>
            <a:r>
              <a:rPr lang="hu" dirty="0"/>
              <a:t>Második szint</a:t>
            </a:r>
          </a:p>
          <a:p>
            <a:pPr lvl="2" rtl="0"/>
            <a:r>
              <a:rPr lang="hu" dirty="0"/>
              <a:t>Harmadik szint</a:t>
            </a:r>
          </a:p>
          <a:p>
            <a:pPr lvl="3" rtl="0"/>
            <a:r>
              <a:rPr lang="hu" dirty="0"/>
              <a:t>Negyedik szint</a:t>
            </a:r>
          </a:p>
          <a:p>
            <a:pPr lvl="4" rtl="0"/>
            <a:r>
              <a:rPr lang="hu" dirty="0"/>
              <a:t>Ötödik szint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1066800" y="6519333"/>
            <a:ext cx="7086600" cy="202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hu-HU" noProof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0" y="6519333"/>
            <a:ext cx="1600200" cy="202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B8C3A422-AF9E-42D2-BFDF-B7581A1D8C05}" type="datetime1">
              <a:rPr lang="hu-HU" smtClean="0"/>
              <a:pPr/>
              <a:t>2018. 05. 02.</a:t>
            </a:fld>
            <a:endParaRPr lang="en-US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10210800" y="6519333"/>
            <a:ext cx="914400" cy="202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5E3DCFCC-8C7B-4574-91B2-C3342261C6C2}" type="slidenum">
              <a:rPr lang="hu-HU" noProof="0" smtClean="0"/>
              <a:pPr/>
              <a:t>‹#›</a:t>
            </a:fld>
            <a:endParaRPr lang="hu-HU" noProof="0"/>
          </a:p>
        </p:txBody>
      </p:sp>
    </p:spTree>
    <p:extLst>
      <p:ext uri="{BB962C8B-B14F-4D97-AF65-F5344CB8AC3E}">
        <p14:creationId xmlns:p14="http://schemas.microsoft.com/office/powerpoint/2010/main" val="1796578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61" r:id="rId5"/>
    <p:sldLayoutId id="2147483662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sm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hu"/>
              <a:t>Címdia elrendezés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hu"/>
              <a:t>Alcím</a:t>
            </a:r>
          </a:p>
        </p:txBody>
      </p:sp>
    </p:spTree>
    <p:extLst>
      <p:ext uri="{BB962C8B-B14F-4D97-AF65-F5344CB8AC3E}">
        <p14:creationId xmlns:p14="http://schemas.microsoft.com/office/powerpoint/2010/main" val="2614072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"/>
              <a:t>Kép képaláírással</a:t>
            </a:r>
          </a:p>
        </p:txBody>
      </p:sp>
      <p:pic>
        <p:nvPicPr>
          <p:cNvPr id="5" name="Kép helyőrzője 4" title="Kertészkedő nő és kislány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8" r="78"/>
          <a:stretch>
            <a:fillRect/>
          </a:stretch>
        </p:blipFill>
        <p:spPr/>
      </p:pic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pPr rtl="0"/>
            <a:r>
              <a:rPr lang="hu"/>
              <a:t>Képaláírás</a:t>
            </a:r>
          </a:p>
        </p:txBody>
      </p:sp>
    </p:spTree>
    <p:extLst>
      <p:ext uri="{BB962C8B-B14F-4D97-AF65-F5344CB8AC3E}">
        <p14:creationId xmlns:p14="http://schemas.microsoft.com/office/powerpoint/2010/main" val="271313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"/>
              <a:t>Diacím hozzáadása – 1</a:t>
            </a:r>
          </a:p>
        </p:txBody>
      </p:sp>
      <p:sp>
        <p:nvSpPr>
          <p:cNvPr id="11" name="Szöveg helye 10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12" name="Tartalom helye 11"/>
          <p:cNvSpPr>
            <a:spLocks noGrp="1"/>
          </p:cNvSpPr>
          <p:nvPr>
            <p:ph sz="half" idx="2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13" name="Szöveg helye 12"/>
          <p:cNvSpPr>
            <a:spLocks noGrp="1"/>
          </p:cNvSpPr>
          <p:nvPr>
            <p:ph type="body" sz="quarter" idx="3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14" name="Tartalom helye 13"/>
          <p:cNvSpPr>
            <a:spLocks noGrp="1"/>
          </p:cNvSpPr>
          <p:nvPr>
            <p:ph sz="quarter" idx="4"/>
          </p:nvPr>
        </p:nvSpPr>
        <p:spPr/>
        <p:txBody>
          <a:bodyPr rtlCol="0"/>
          <a:lstStyle/>
          <a:p>
            <a:pPr rt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533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"/>
              <a:t>Diacím hozzáadása – 2</a:t>
            </a:r>
          </a:p>
        </p:txBody>
      </p:sp>
    </p:spTree>
    <p:extLst>
      <p:ext uri="{BB962C8B-B14F-4D97-AF65-F5344CB8AC3E}">
        <p14:creationId xmlns:p14="http://schemas.microsoft.com/office/powerpoint/2010/main" val="2383718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2130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hu"/>
              <a:t>Szakaszfejléc elrendezés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hu"/>
              <a:t>Alcím</a:t>
            </a:r>
          </a:p>
        </p:txBody>
      </p:sp>
    </p:spTree>
    <p:extLst>
      <p:ext uri="{BB962C8B-B14F-4D97-AF65-F5344CB8AC3E}">
        <p14:creationId xmlns:p14="http://schemas.microsoft.com/office/powerpoint/2010/main" val="1932651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hu"/>
              <a:t>Szakaszfejléc elrendezés (nyár)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hu"/>
              <a:t>Alcím</a:t>
            </a:r>
          </a:p>
        </p:txBody>
      </p:sp>
    </p:spTree>
    <p:extLst>
      <p:ext uri="{BB962C8B-B14F-4D97-AF65-F5344CB8AC3E}">
        <p14:creationId xmlns:p14="http://schemas.microsoft.com/office/powerpoint/2010/main" val="217845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hu"/>
              <a:t>Szakaszfejléc elrendezés (ősz)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hu"/>
              <a:t>Alcím</a:t>
            </a:r>
          </a:p>
        </p:txBody>
      </p:sp>
    </p:spTree>
    <p:extLst>
      <p:ext uri="{BB962C8B-B14F-4D97-AF65-F5344CB8AC3E}">
        <p14:creationId xmlns:p14="http://schemas.microsoft.com/office/powerpoint/2010/main" val="2456326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hu"/>
              <a:t>Szakaszfejléc elrendezés (tél)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hu"/>
              <a:t>Alcím</a:t>
            </a:r>
          </a:p>
        </p:txBody>
      </p:sp>
    </p:spTree>
    <p:extLst>
      <p:ext uri="{BB962C8B-B14F-4D97-AF65-F5344CB8AC3E}">
        <p14:creationId xmlns:p14="http://schemas.microsoft.com/office/powerpoint/2010/main" val="917668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"/>
              <a:t>Cím és tartalom listával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hu"/>
              <a:t>Itt adhatja meg az első pont szövegét.</a:t>
            </a:r>
          </a:p>
          <a:p>
            <a:pPr rtl="0"/>
            <a:r>
              <a:rPr lang="hu"/>
              <a:t>Második pont szövege</a:t>
            </a:r>
          </a:p>
          <a:p>
            <a:pPr rtl="0"/>
            <a:r>
              <a:rPr lang="hu"/>
              <a:t>Harmadik pont szövege</a:t>
            </a:r>
          </a:p>
        </p:txBody>
      </p:sp>
    </p:spTree>
    <p:extLst>
      <p:ext uri="{BB962C8B-B14F-4D97-AF65-F5344CB8AC3E}">
        <p14:creationId xmlns:p14="http://schemas.microsoft.com/office/powerpoint/2010/main" val="1526534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"/>
              <a:t>Képaláírással kiegészülő tartalomelrendezés és diagram</a:t>
            </a:r>
          </a:p>
        </p:txBody>
      </p:sp>
      <p:graphicFrame>
        <p:nvGraphicFramePr>
          <p:cNvPr id="7" name="Tartalom helye 6" title="4 kategóriába tartozó 3 sorozat értékeit megjelenítő csoportosított oszlopdiagram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1949440"/>
              </p:ext>
            </p:extLst>
          </p:nvPr>
        </p:nvGraphicFramePr>
        <p:xfrm>
          <a:off x="609600" y="982663"/>
          <a:ext cx="6994525" cy="5073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pPr rtl="0"/>
            <a:r>
              <a:rPr lang="hu"/>
              <a:t>Képaláírás</a:t>
            </a:r>
          </a:p>
        </p:txBody>
      </p:sp>
    </p:spTree>
    <p:extLst>
      <p:ext uri="{BB962C8B-B14F-4D97-AF65-F5344CB8AC3E}">
        <p14:creationId xmlns:p14="http://schemas.microsoft.com/office/powerpoint/2010/main" val="173068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"/>
              <a:t>Két tartalomrész elrendezés táblázattal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 rtlCol="0"/>
          <a:lstStyle/>
          <a:p>
            <a:pPr rtl="0"/>
            <a:r>
              <a:rPr lang="hu"/>
              <a:t>Első pont szövege</a:t>
            </a:r>
          </a:p>
          <a:p>
            <a:pPr rtl="0"/>
            <a:r>
              <a:rPr lang="hu"/>
              <a:t>Második pont szövege</a:t>
            </a:r>
          </a:p>
          <a:p>
            <a:pPr rtl="0"/>
            <a:r>
              <a:rPr lang="hu"/>
              <a:t>Harmadik pont szövege</a:t>
            </a:r>
          </a:p>
        </p:txBody>
      </p:sp>
      <p:graphicFrame>
        <p:nvGraphicFramePr>
          <p:cNvPr id="5" name="Tartalom helye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498619747"/>
              </p:ext>
            </p:extLst>
          </p:nvPr>
        </p:nvGraphicFramePr>
        <p:xfrm>
          <a:off x="6278563" y="2057400"/>
          <a:ext cx="4846638" cy="20574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6155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55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55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4350">
                <a:tc>
                  <a:txBody>
                    <a:bodyPr/>
                    <a:lstStyle/>
                    <a:p>
                      <a:pPr algn="ctr" rtl="0"/>
                      <a:r>
                        <a:rPr lang="hu"/>
                        <a:t>Osztály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hu"/>
                        <a:t>Csoport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hu"/>
                        <a:t>Csoport 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pPr algn="ctr" rtl="0"/>
                      <a:r>
                        <a:rPr lang="hu"/>
                        <a:t>1. osztály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hu"/>
                        <a:t>82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hu"/>
                        <a:t>95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pPr algn="ctr" rtl="0"/>
                      <a:r>
                        <a:rPr lang="hu"/>
                        <a:t>2. osztály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hu"/>
                        <a:t>76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hu"/>
                        <a:t>88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pPr algn="ctr" rtl="0"/>
                      <a:r>
                        <a:rPr lang="hu"/>
                        <a:t>3. osztály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hu"/>
                        <a:t>84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hu"/>
                        <a:t>90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202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hu" dirty="0"/>
              <a:t>Tartalomrész képaláírással és SmartArt-ábrával elrendezés</a:t>
            </a:r>
          </a:p>
        </p:txBody>
      </p:sp>
      <p:graphicFrame>
        <p:nvGraphicFramePr>
          <p:cNvPr id="4" name="Tartalom helye 3" title="Függőleges képes lista 3 egymás alá rendezett csoporttal, bennük a listajelekkel.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1373791"/>
              </p:ext>
            </p:extLst>
          </p:nvPr>
        </p:nvGraphicFramePr>
        <p:xfrm>
          <a:off x="609600" y="982663"/>
          <a:ext cx="6994525" cy="5073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zöveg helye 4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pPr rtl="0"/>
            <a:r>
              <a:rPr lang="hu"/>
              <a:t>Képaláírás</a:t>
            </a:r>
          </a:p>
        </p:txBody>
      </p:sp>
    </p:spTree>
    <p:extLst>
      <p:ext uri="{BB962C8B-B14F-4D97-AF65-F5344CB8AC3E}">
        <p14:creationId xmlns:p14="http://schemas.microsoft.com/office/powerpoint/2010/main" val="4209204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Négy évszak 16x9">
  <a:themeElements>
    <a:clrScheme name="Four Seasons">
      <a:dk1>
        <a:sysClr val="windowText" lastClr="000000"/>
      </a:dk1>
      <a:lt1>
        <a:sysClr val="window" lastClr="FFFFFF"/>
      </a:lt1>
      <a:dk2>
        <a:srgbClr val="6B7F7F"/>
      </a:dk2>
      <a:lt2>
        <a:srgbClr val="B0BCBC"/>
      </a:lt2>
      <a:accent1>
        <a:srgbClr val="7DB41B"/>
      </a:accent1>
      <a:accent2>
        <a:srgbClr val="ED8A05"/>
      </a:accent2>
      <a:accent3>
        <a:srgbClr val="288DFC"/>
      </a:accent3>
      <a:accent4>
        <a:srgbClr val="36D2B8"/>
      </a:accent4>
      <a:accent5>
        <a:srgbClr val="F5B605"/>
      </a:accent5>
      <a:accent6>
        <a:srgbClr val="E75524"/>
      </a:accent6>
      <a:hlink>
        <a:srgbClr val="ED8A05"/>
      </a:hlink>
      <a:folHlink>
        <a:srgbClr val="B0BCBC"/>
      </a:folHlink>
    </a:clrScheme>
    <a:fontScheme name="Constantia-Calibri">
      <a:majorFont>
        <a:latin typeface="Constant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urSeasons_16x9.potx" id="{C09F2ED6-7B68-4305-826F-E326D3225887}" vid="{B7CA04BF-89D1-446E-AA25-D46A14229824}"/>
    </a:ext>
  </a:extLst>
</a:theme>
</file>

<file path=ppt/theme/theme2.xml><?xml version="1.0" encoding="utf-8"?>
<a:theme xmlns:a="http://schemas.openxmlformats.org/drawingml/2006/main" name="Office-téma">
  <a:themeElements>
    <a:clrScheme name="Four Seasons">
      <a:dk1>
        <a:sysClr val="windowText" lastClr="000000"/>
      </a:dk1>
      <a:lt1>
        <a:sysClr val="window" lastClr="FFFFFF"/>
      </a:lt1>
      <a:dk2>
        <a:srgbClr val="6B7F7F"/>
      </a:dk2>
      <a:lt2>
        <a:srgbClr val="B0BCBC"/>
      </a:lt2>
      <a:accent1>
        <a:srgbClr val="7DB41B"/>
      </a:accent1>
      <a:accent2>
        <a:srgbClr val="ED8A05"/>
      </a:accent2>
      <a:accent3>
        <a:srgbClr val="288DFC"/>
      </a:accent3>
      <a:accent4>
        <a:srgbClr val="36D2B8"/>
      </a:accent4>
      <a:accent5>
        <a:srgbClr val="F5B605"/>
      </a:accent5>
      <a:accent6>
        <a:srgbClr val="E75524"/>
      </a:accent6>
      <a:hlink>
        <a:srgbClr val="ED8A05"/>
      </a:hlink>
      <a:folHlink>
        <a:srgbClr val="B0BCBC"/>
      </a:folHlink>
    </a:clrScheme>
    <a:fontScheme name="Constantia-Calibri">
      <a:majorFont>
        <a:latin typeface="Constant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Four Seasons">
      <a:dk1>
        <a:sysClr val="windowText" lastClr="000000"/>
      </a:dk1>
      <a:lt1>
        <a:sysClr val="window" lastClr="FFFFFF"/>
      </a:lt1>
      <a:dk2>
        <a:srgbClr val="6B7F7F"/>
      </a:dk2>
      <a:lt2>
        <a:srgbClr val="B0BCBC"/>
      </a:lt2>
      <a:accent1>
        <a:srgbClr val="7DB41B"/>
      </a:accent1>
      <a:accent2>
        <a:srgbClr val="ED8A05"/>
      </a:accent2>
      <a:accent3>
        <a:srgbClr val="288DFC"/>
      </a:accent3>
      <a:accent4>
        <a:srgbClr val="36D2B8"/>
      </a:accent4>
      <a:accent5>
        <a:srgbClr val="F5B605"/>
      </a:accent5>
      <a:accent6>
        <a:srgbClr val="E75524"/>
      </a:accent6>
      <a:hlink>
        <a:srgbClr val="ED8A05"/>
      </a:hlink>
      <a:folHlink>
        <a:srgbClr val="B0BCBC"/>
      </a:folHlink>
    </a:clrScheme>
    <a:fontScheme name="Constantia-Calibri">
      <a:majorFont>
        <a:latin typeface="Constant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</TotalTime>
  <Words>122</Words>
  <Application>Microsoft Office PowerPoint</Application>
  <PresentationFormat>Szélesvásznú</PresentationFormat>
  <Paragraphs>47</Paragraphs>
  <Slides>13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13</vt:i4>
      </vt:variant>
    </vt:vector>
  </HeadingPairs>
  <TitlesOfParts>
    <vt:vector size="17" baseType="lpstr">
      <vt:lpstr>Calibri</vt:lpstr>
      <vt:lpstr>Constantia</vt:lpstr>
      <vt:lpstr>Wingdings</vt:lpstr>
      <vt:lpstr>Négy évszak 16x9</vt:lpstr>
      <vt:lpstr>Címdia elrendezés</vt:lpstr>
      <vt:lpstr>Szakaszfejléc elrendezés</vt:lpstr>
      <vt:lpstr>Szakaszfejléc elrendezés (nyár)</vt:lpstr>
      <vt:lpstr>Szakaszfejléc elrendezés (ősz)</vt:lpstr>
      <vt:lpstr>Szakaszfejléc elrendezés (tél)</vt:lpstr>
      <vt:lpstr>Cím és tartalom listával</vt:lpstr>
      <vt:lpstr>Képaláírással kiegészülő tartalomelrendezés és diagram</vt:lpstr>
      <vt:lpstr>Két tartalomrész elrendezés táblázattal</vt:lpstr>
      <vt:lpstr>Tartalomrész képaláírással és SmartArt-ábrával elrendezés</vt:lpstr>
      <vt:lpstr>Kép képaláírással</vt:lpstr>
      <vt:lpstr>Diacím hozzáadása – 1</vt:lpstr>
      <vt:lpstr>Diacím hozzáadása – 2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Címdia elrendezés</dc:title>
  <cp:lastModifiedBy>admin</cp:lastModifiedBy>
  <cp:revision>1</cp:revision>
  <dcterms:created xsi:type="dcterms:W3CDTF">2012-12-11T16:40:34Z</dcterms:created>
  <dcterms:modified xsi:type="dcterms:W3CDTF">2018-05-02T14:09:41Z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