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9144000" cy="6858000" type="screen4x3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16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eret 108" title="Keretül szolgáló háttérgrafika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/>
          </a:p>
        </p:txBody>
      </p:sp>
      <p:grpSp>
        <p:nvGrpSpPr>
          <p:cNvPr id="6" name="Csoport 5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Szabadkézi sokszög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Szabadkézi sokszög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Szabadkézi sokszög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Szabadkézi sokszög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Szabadkézi sokszög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Szabadkézi sokszög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Szabadkézi sokszög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Szabadkézi sokszög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Szabadkézi sokszög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Szabadkézi sokszög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Szabadkézi sokszög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Szabadkézi sokszög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Szabadkézi sokszög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Szabadkézi sokszög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Szabadkézi sokszög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Szabadkézi sokszög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Szabadkézi sokszög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Szabadkézi sokszög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Szabadkézi sokszög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Szabadkézi sokszög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Szabadkézi sokszög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Szabadkézi sokszög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Szabadkézi sokszög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Szabadkézi sokszög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Szabadkézi sokszög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Szabadkézi sokszög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Szabadkézi sokszög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Szabadkézi sokszög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Szabadkézi sokszög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Szabadkézi sokszög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Szabadkézi sokszög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Szabadkézi sokszög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Szabadkézi sokszög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Szabadkézi sokszög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Szabadkézi sokszög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Szabadkézi sokszög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Szabadkézi sokszög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Szabadkézi sokszög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Szabadkézi sokszög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Szabadkézi sokszög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Szabadkézi sokszög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Szabadkézi sokszög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Szabadkézi sokszög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Szabadkézi sokszög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Szabadkézi sokszög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Szabadkézi sokszög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Szabadkézi sokszög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Szabadkézi sokszög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Szabadkézi sokszög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Szabadkézi sokszög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Szabadkézi sokszög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Szabadkézi sokszög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9" name="Szabadkézi sokszög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0" name="Szabadkézi sokszög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Szabadkézi sokszög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Szabadkézi sokszög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Szabadkézi sokszög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Szabadkézi sokszög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5" name="Szabadkézi sokszög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6" name="Szabadkézi sokszög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7" name="Szabadkézi sokszög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8" name="Szabadkézi sokszög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Szabadkézi sokszög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Szabadkézi sokszög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Szabadkézi sokszög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Szabadkézi sokszög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Szabadkézi sokszög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Szabadkézi sokszög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Szabadkézi sokszög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Szabadkézi sokszög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3" name="Alcím"/>
          <p:cNvSpPr>
            <a:spLocks noGrp="1"/>
          </p:cNvSpPr>
          <p:nvPr>
            <p:ph type="subTitle" idx="1"/>
          </p:nvPr>
        </p:nvSpPr>
        <p:spPr>
          <a:xfrm>
            <a:off x="1088136" y="1225296"/>
            <a:ext cx="6967728" cy="585216"/>
          </a:xfrm>
          <a:prstGeom prst="rect">
            <a:avLst/>
          </a:prstGeom>
        </p:spPr>
        <p:txBody>
          <a:bodyPr rtlCol="0" anchor="ctr" anchorCtr="0"/>
          <a:lstStyle>
            <a:lvl1pPr marL="0" indent="0" algn="ctr">
              <a:buNone/>
              <a:defRPr sz="3200" i="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u"/>
              <a:t>Alcím mintájának szerkesztése</a:t>
            </a:r>
          </a:p>
        </p:txBody>
      </p:sp>
      <p:grpSp>
        <p:nvGrpSpPr>
          <p:cNvPr id="77" name="Csoport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Szabadkézi sokszög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Szabadkézi sokszög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87" name="Szöveg helye 86"/>
          <p:cNvSpPr>
            <a:spLocks noGrp="1"/>
          </p:cNvSpPr>
          <p:nvPr>
            <p:ph type="body" sz="quarter" idx="10"/>
          </p:nvPr>
        </p:nvSpPr>
        <p:spPr>
          <a:xfrm>
            <a:off x="1092200" y="2770632"/>
            <a:ext cx="6970713" cy="292608"/>
          </a:xfrm>
        </p:spPr>
        <p:txBody>
          <a:bodyPr rtlCol="0"/>
          <a:lstStyle>
            <a:lvl1pPr>
              <a:defRPr i="1"/>
            </a:lvl1pPr>
          </a:lstStyle>
          <a:p>
            <a:pPr lvl="0" rtl="0"/>
            <a:r>
              <a:rPr lang="hu"/>
              <a:t>Mintaszöveg szerkesztése</a:t>
            </a:r>
          </a:p>
        </p:txBody>
      </p:sp>
      <p:sp>
        <p:nvSpPr>
          <p:cNvPr id="2" name="Cím"/>
          <p:cNvSpPr>
            <a:spLocks noGrp="1"/>
          </p:cNvSpPr>
          <p:nvPr>
            <p:ph type="ctrTitle"/>
          </p:nvPr>
        </p:nvSpPr>
        <p:spPr>
          <a:xfrm>
            <a:off x="1088136" y="3099816"/>
            <a:ext cx="6967728" cy="1088136"/>
          </a:xfrm>
          <a:prstGeom prst="rect">
            <a:avLst/>
          </a:prstGeom>
        </p:spPr>
        <p:txBody>
          <a:bodyPr rtlCol="0" anchor="ctr" anchorCtr="0"/>
          <a:lstStyle>
            <a:lvl1pPr algn="ctr">
              <a:defRPr sz="4000"/>
            </a:lvl1pPr>
          </a:lstStyle>
          <a:p>
            <a:pPr rtl="0"/>
            <a:r>
              <a:rPr lang="hu" dirty="0"/>
              <a:t>Mintacím szerkesztése</a:t>
            </a:r>
          </a:p>
        </p:txBody>
      </p:sp>
      <p:sp>
        <p:nvSpPr>
          <p:cNvPr id="91" name="Szöveg helye 90"/>
          <p:cNvSpPr>
            <a:spLocks noGrp="1"/>
          </p:cNvSpPr>
          <p:nvPr>
            <p:ph type="body" sz="quarter" idx="12"/>
          </p:nvPr>
        </p:nvSpPr>
        <p:spPr>
          <a:xfrm>
            <a:off x="1088136" y="4200525"/>
            <a:ext cx="6967728" cy="920115"/>
          </a:xfrm>
        </p:spPr>
        <p:txBody>
          <a:bodyPr rtlCol="0" anchor="t" anchorCtr="0"/>
          <a:lstStyle>
            <a:lvl1pPr>
              <a:defRPr i="1"/>
            </a:lvl1pPr>
          </a:lstStyle>
          <a:p>
            <a:pPr lvl="0" rtl="0"/>
            <a:r>
              <a:rPr lang="hu"/>
              <a:t>Mintaszöveg szerkesztése</a:t>
            </a:r>
          </a:p>
        </p:txBody>
      </p:sp>
      <p:sp>
        <p:nvSpPr>
          <p:cNvPr id="93" name="Szöveg helye 92"/>
          <p:cNvSpPr>
            <a:spLocks noGrp="1"/>
          </p:cNvSpPr>
          <p:nvPr>
            <p:ph type="body" sz="quarter" idx="13"/>
          </p:nvPr>
        </p:nvSpPr>
        <p:spPr>
          <a:xfrm>
            <a:off x="1209963" y="5338450"/>
            <a:ext cx="746992" cy="204853"/>
          </a:xfrm>
        </p:spPr>
        <p:txBody>
          <a:bodyPr rtlCol="0" anchor="t" anchorCtr="0">
            <a:normAutofit/>
          </a:bodyPr>
          <a:lstStyle>
            <a:lvl1pPr algn="l">
              <a:defRPr sz="1100"/>
            </a:lvl1pPr>
          </a:lstStyle>
          <a:p>
            <a:pPr lvl="0" rtl="0"/>
            <a:r>
              <a:rPr lang="hu" dirty="0"/>
              <a:t>Mintaszöveg szerkesztése</a:t>
            </a:r>
          </a:p>
        </p:txBody>
      </p:sp>
      <p:cxnSp>
        <p:nvCxnSpPr>
          <p:cNvPr id="80" name="Egyenes összekötő 79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Szöveg helye 102"/>
          <p:cNvSpPr>
            <a:spLocks noGrp="1"/>
          </p:cNvSpPr>
          <p:nvPr>
            <p:ph type="body" sz="quarter" idx="17"/>
          </p:nvPr>
        </p:nvSpPr>
        <p:spPr>
          <a:xfrm>
            <a:off x="1984248" y="5513832"/>
            <a:ext cx="3432175" cy="439738"/>
          </a:xfrm>
        </p:spPr>
        <p:txBody>
          <a:bodyPr lIns="91440" tIns="45720" rIns="91440" bIns="45720" rtlCol="0" anchor="t" anchorCtr="0">
            <a:normAutofit/>
          </a:bodyPr>
          <a:lstStyle>
            <a:lvl1pPr algn="ctr">
              <a:defRPr sz="1100" i="0"/>
            </a:lvl1pPr>
          </a:lstStyle>
          <a:p>
            <a:pPr lvl="0" rtl="0"/>
            <a:r>
              <a:rPr lang="hu"/>
              <a:t>Mintaszöveg szerkesztése</a:t>
            </a:r>
          </a:p>
        </p:txBody>
      </p:sp>
      <p:sp>
        <p:nvSpPr>
          <p:cNvPr id="99" name="Szöveg helye 98"/>
          <p:cNvSpPr>
            <a:spLocks noGrp="1"/>
          </p:cNvSpPr>
          <p:nvPr>
            <p:ph type="body" sz="quarter" idx="15"/>
          </p:nvPr>
        </p:nvSpPr>
        <p:spPr>
          <a:xfrm>
            <a:off x="5465848" y="5340096"/>
            <a:ext cx="746992" cy="201168"/>
          </a:xfrm>
        </p:spPr>
        <p:txBody>
          <a:bodyPr rtlCol="0" anchor="t" anchorCtr="0">
            <a:normAutofit/>
          </a:bodyPr>
          <a:lstStyle>
            <a:lvl1pPr algn="l">
              <a:defRPr sz="1100"/>
            </a:lvl1pPr>
          </a:lstStyle>
          <a:p>
            <a:pPr lvl="0" rtl="0"/>
            <a:r>
              <a:rPr lang="hu" dirty="0"/>
              <a:t>Mintaszöveg szerkesztése</a:t>
            </a:r>
          </a:p>
        </p:txBody>
      </p:sp>
      <p:sp>
        <p:nvSpPr>
          <p:cNvPr id="101" name="Szöveg helye 100"/>
          <p:cNvSpPr>
            <a:spLocks noGrp="1"/>
          </p:cNvSpPr>
          <p:nvPr>
            <p:ph type="body" sz="quarter" idx="16"/>
          </p:nvPr>
        </p:nvSpPr>
        <p:spPr>
          <a:xfrm>
            <a:off x="6261100" y="5194300"/>
            <a:ext cx="1490472" cy="374904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 rtl="0"/>
            <a:r>
              <a:rPr lang="hu" dirty="0"/>
              <a:t>Mintaszöveg szerkesztése</a:t>
            </a:r>
          </a:p>
        </p:txBody>
      </p:sp>
      <p:cxnSp>
        <p:nvCxnSpPr>
          <p:cNvPr id="81" name="Egyenes összekötő 80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helye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"/>
              <a:t>Mintacím szerkesztése</a:t>
            </a:r>
            <a:endParaRPr lang="en-US" dirty="0"/>
          </a:p>
        </p:txBody>
      </p:sp>
      <p:sp>
        <p:nvSpPr>
          <p:cNvPr id="8" name="Szöveg helye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pPr lvl="0" rtl="0"/>
            <a:r>
              <a:rPr lang="hu" dirty="0"/>
              <a:t>Mintaszöveg szerkesztése</a:t>
            </a:r>
          </a:p>
          <a:p>
            <a:pPr lvl="0" rtl="0"/>
            <a:r>
              <a:rPr lang="hu" dirty="0"/>
              <a:t>Második szint</a:t>
            </a:r>
          </a:p>
          <a:p>
            <a:pPr lvl="0" rtl="0"/>
            <a:r>
              <a:rPr lang="hu" dirty="0"/>
              <a:t>Harmadik szint</a:t>
            </a:r>
          </a:p>
          <a:p>
            <a:pPr lvl="0" rtl="0"/>
            <a:r>
              <a:rPr lang="hu" dirty="0"/>
              <a:t>Negyedik szint</a:t>
            </a:r>
          </a:p>
          <a:p>
            <a:pPr lvl="0" rtl="0"/>
            <a:r>
              <a:rPr lang="hu" dirty="0"/>
              <a:t>Ötödik szint</a:t>
            </a:r>
          </a:p>
        </p:txBody>
      </p:sp>
      <p:sp>
        <p:nvSpPr>
          <p:cNvPr id="9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6ABEE-F71C-4531-ACCD-061D092E4B50}" type="datetime1">
              <a:rPr lang="hu-HU" smtClean="0"/>
              <a:pPr/>
              <a:t>2018. 05. 02.</a:t>
            </a:fld>
            <a:endParaRPr lang="en-US" dirty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151D063-4D9E-4407-B53D-6CB4C75EDD74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u" dirty="0"/>
              <a:t>A hónap dolgozója</a:t>
            </a:r>
          </a:p>
        </p:txBody>
      </p:sp>
      <p:sp>
        <p:nvSpPr>
          <p:cNvPr id="24" name="Szöveg helye 2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hu"/>
              <a:t>kitüntető cím nyertese</a:t>
            </a:r>
            <a:endParaRPr lang="en-US" dirty="0"/>
          </a:p>
        </p:txBody>
      </p:sp>
      <p:sp>
        <p:nvSpPr>
          <p:cNvPr id="14" name="Cím 1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"/>
              <a:t>Díjazott neve</a:t>
            </a:r>
            <a:endParaRPr lang="en-US" dirty="0"/>
          </a:p>
        </p:txBody>
      </p:sp>
      <p:sp>
        <p:nvSpPr>
          <p:cNvPr id="25" name="Szöveg helye 2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hu"/>
              <a:t>lelkes, elkötelezett és szorgalmas</a:t>
            </a:r>
          </a:p>
          <a:p>
            <a:pPr rtl="0"/>
            <a:r>
              <a:rPr lang="hu"/>
              <a:t>munkájának jutalmául</a:t>
            </a:r>
            <a:endParaRPr lang="en-US" dirty="0"/>
          </a:p>
        </p:txBody>
      </p:sp>
      <p:sp>
        <p:nvSpPr>
          <p:cNvPr id="26" name="Szöveg helye 25"/>
          <p:cNvSpPr>
            <a:spLocks noGrp="1"/>
          </p:cNvSpPr>
          <p:nvPr>
            <p:ph type="body" sz="quarter" idx="13"/>
          </p:nvPr>
        </p:nvSpPr>
        <p:spPr>
          <a:xfrm>
            <a:off x="1528963" y="5338450"/>
            <a:ext cx="427991" cy="204853"/>
          </a:xfrm>
        </p:spPr>
        <p:txBody>
          <a:bodyPr rtlCol="0"/>
          <a:lstStyle/>
          <a:p>
            <a:pPr rtl="0"/>
            <a:r>
              <a:rPr lang="hu" dirty="0"/>
              <a:t>Aláíró:</a:t>
            </a:r>
            <a:endParaRPr lang="en-US" dirty="0"/>
          </a:p>
        </p:txBody>
      </p:sp>
      <p:sp>
        <p:nvSpPr>
          <p:cNvPr id="29" name="Szöveg helye 2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hu" dirty="0"/>
              <a:t>Az adományozó neve és beosztása</a:t>
            </a:r>
            <a:endParaRPr lang="en-US" dirty="0"/>
          </a:p>
        </p:txBody>
      </p:sp>
      <p:sp>
        <p:nvSpPr>
          <p:cNvPr id="27" name="Szöveg helye 26"/>
          <p:cNvSpPr>
            <a:spLocks noGrp="1"/>
          </p:cNvSpPr>
          <p:nvPr>
            <p:ph type="body" sz="quarter" idx="15"/>
          </p:nvPr>
        </p:nvSpPr>
        <p:spPr>
          <a:xfrm>
            <a:off x="5784850" y="5340096"/>
            <a:ext cx="427990" cy="201168"/>
          </a:xfrm>
        </p:spPr>
        <p:txBody>
          <a:bodyPr rtlCol="0"/>
          <a:lstStyle/>
          <a:p>
            <a:pPr rtl="0"/>
            <a:r>
              <a:rPr lang="hu" dirty="0"/>
              <a:t>Dátum</a:t>
            </a:r>
            <a:endParaRPr lang="en-US" dirty="0"/>
          </a:p>
        </p:txBody>
      </p:sp>
      <p:sp>
        <p:nvSpPr>
          <p:cNvPr id="28" name="Szöveg helye 2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fld id="{E7519115-D3B6-47CB-ADDD-34E52C672043}" type="datetime4">
              <a:rPr lang="hu-HU" smtClean="0"/>
              <a:t>2018. május 2.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Téma 1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A5F79-2E3D-4537-AE46-7AEDF7D9B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76C6C-3CB9-46FB-A268-76B64BD9B8D4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customXml/itemProps3.xml><?xml version="1.0" encoding="utf-8"?>
<ds:datastoreItem xmlns:ds="http://schemas.openxmlformats.org/officeDocument/2006/customXml" ds:itemID="{C3188BFB-EBEB-437C-8543-A67D488DC4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73</TotalTime>
  <Words>24</Words>
  <Application>Microsoft Office PowerPoint</Application>
  <PresentationFormat>Diavetítés a képernyőre (4:3 oldalarány)</PresentationFormat>
  <Paragraphs>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Cambria</vt:lpstr>
      <vt:lpstr>Téma 1</vt:lpstr>
      <vt:lpstr>Díjazott neve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Díjazott neve</dc:title>
  <cp:lastModifiedBy>admin</cp:lastModifiedBy>
  <cp:revision>1</cp:revision>
  <dcterms:created xsi:type="dcterms:W3CDTF">2017-01-31T21:59:38Z</dcterms:created>
  <dcterms:modified xsi:type="dcterms:W3CDTF">2018-05-02T14:00:53Z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