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2049" autoAdjust="0"/>
  </p:normalViewPr>
  <p:slideViewPr>
    <p:cSldViewPr snapToGrid="0" showGuides="1">
      <p:cViewPr>
        <p:scale>
          <a:sx n="150" d="100"/>
          <a:sy n="150" d="100"/>
        </p:scale>
        <p:origin x="906" y="-226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30FC91B4-715A-424A-B7AD-A0CE9C1908FF}" type="datetime1">
              <a:rPr lang="hu-HU" smtClean="0"/>
              <a:t>2013.12.16.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4FE0F56A-0C86-4ACC-9CF4-1B63F756A4B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0B7A4DE7-707E-4494-B99F-7E55C3536521}" type="datetime1">
              <a:rPr lang="hu-HU" smtClean="0"/>
              <a:pPr/>
              <a:t>2013.12.16.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636046C0-8A92-4E40-B931-77A8EEB71F69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</a:t>
            </a:r>
            <a:r>
              <a:rPr lang="hu-HU" baseline="0" dirty="0" smtClean="0"/>
              <a:t> első mintanévjegykártya módosításához cserélje le a tartalmat a sajátjára. </a:t>
            </a:r>
          </a:p>
          <a:p>
            <a:endParaRPr lang="hu-HU" baseline="0" dirty="0" smtClean="0"/>
          </a:p>
          <a:p>
            <a:r>
              <a:rPr lang="hu-HU" baseline="0" dirty="0" smtClean="0"/>
              <a:t>Ha inkább tiszta lappal kezdene, a Kezdőlap lap Új dia gombjára kattintva szúrjon be egy új diát. Ezután írja be a kívánt szöveget az üres helyőrzőkbe.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zöveg helye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200" name="Szöveg helye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201" name="Szöveg helye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202" name="Szöveg helye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03" name="Szöveg helye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  <p:sp>
        <p:nvSpPr>
          <p:cNvPr id="204" name="Szöveg helye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/>
              <a:t>Ide írja a nevet</a:t>
            </a:r>
          </a:p>
        </p:txBody>
      </p:sp>
      <p:sp>
        <p:nvSpPr>
          <p:cNvPr id="205" name="Szöveg helye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/>
              <a:t>Ide írja a beosztást vagy hobbit</a:t>
            </a:r>
          </a:p>
        </p:txBody>
      </p:sp>
      <p:sp>
        <p:nvSpPr>
          <p:cNvPr id="206" name="Szöveg helye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207" name="Szöveg helye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08" name="Szöveg helye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  <p:sp>
        <p:nvSpPr>
          <p:cNvPr id="111" name="Szöveg helye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112" name="Szöveg helye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113" name="Szöveg helye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114" name="Szöveg helye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115" name="Szöveg helye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  <p:sp>
        <p:nvSpPr>
          <p:cNvPr id="194" name="Szöveg helye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195" name="Szöveg helye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196" name="Szöveg helye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197" name="Szöveg helye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198" name="Szöveg helye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  <p:sp>
        <p:nvSpPr>
          <p:cNvPr id="209" name="Szöveg helye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210" name="Szöveg helye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211" name="Szöveg helye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212" name="Szöveg helye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13" name="Szöveg helye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  <p:sp>
        <p:nvSpPr>
          <p:cNvPr id="214" name="Szöveg helye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215" name="Szöveg helye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216" name="Szöveg helye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217" name="Szöveg helye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18" name="Szöveg helye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  <p:sp>
        <p:nvSpPr>
          <p:cNvPr id="219" name="Szöveg helye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220" name="Szöveg helye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221" name="Szöveg helye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222" name="Szöveg helye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23" name="Szöveg helye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  <p:sp>
        <p:nvSpPr>
          <p:cNvPr id="224" name="Szöveg helye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 dirty="0"/>
              <a:t>Ide írja a nevet</a:t>
            </a:r>
          </a:p>
        </p:txBody>
      </p:sp>
      <p:sp>
        <p:nvSpPr>
          <p:cNvPr id="225" name="Szöveg helye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226" name="Szöveg helye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227" name="Szöveg helye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28" name="Szöveg helye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  <p:sp>
        <p:nvSpPr>
          <p:cNvPr id="229" name="Szöveg helye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230" name="Szöveg helye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231" name="Szöveg helye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232" name="Szöveg helye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33" name="Szöveg helye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  <p:sp>
        <p:nvSpPr>
          <p:cNvPr id="234" name="Szöveg helye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nevet</a:t>
            </a:r>
          </a:p>
        </p:txBody>
      </p:sp>
      <p:sp>
        <p:nvSpPr>
          <p:cNvPr id="235" name="Szöveg helye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u-HU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u-HU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u-HU"/>
              <a:t>Ide írja a beosztást vagy hobbit</a:t>
            </a:r>
          </a:p>
        </p:txBody>
      </p:sp>
      <p:sp>
        <p:nvSpPr>
          <p:cNvPr id="236" name="Szöveg helye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Telefonszám | Telefonszám</a:t>
            </a:r>
          </a:p>
        </p:txBody>
      </p:sp>
      <p:sp>
        <p:nvSpPr>
          <p:cNvPr id="237" name="Szöveg helye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 dirty="0"/>
              <a:t>E-mail cím | </a:t>
            </a:r>
            <a:r>
              <a:rPr lang="hu-HU" dirty="0" err="1" smtClean="0"/>
              <a:t>Twitter-név</a:t>
            </a:r>
            <a:endParaRPr lang="hu-HU" dirty="0"/>
          </a:p>
        </p:txBody>
      </p:sp>
      <p:sp>
        <p:nvSpPr>
          <p:cNvPr id="238" name="Szöveg helye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u-HU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u-HU"/>
              <a:t>Blog URL-címe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névjegykártyarác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Téglalap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9" name="Téglalap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0" name="Téglalap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1" name="Téglalap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2" name="Téglalap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3" name="Téglalap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4" name="Téglalap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5" name="Téglalap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6" name="Téglalap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sp>
        <p:nvSpPr>
          <p:cNvPr id="2" name="Cím helye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2013.12.16.</a:t>
            </a:fld>
            <a:endParaRPr lang="hu-HU" dirty="0"/>
          </a:p>
        </p:txBody>
      </p:sp>
      <p:sp>
        <p:nvSpPr>
          <p:cNvPr id="5" name="Élőláb helye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hu-HU" dirty="0"/>
          </a:p>
        </p:txBody>
      </p:sp>
      <p:grpSp>
        <p:nvGrpSpPr>
          <p:cNvPr id="19" name="Csoport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Kép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Kép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Kép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Kép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Kép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Kép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Kép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Kép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Csoport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Csoport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Kép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Kép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Kép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Kép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Kép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Kép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Kép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Kép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Csoport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Csoport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Kép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Kép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Kép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Kép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Kép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Kép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Kép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Kép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Csoport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Csoport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Kép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Kép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Kép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Kép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Kép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Kép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Kép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Kép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Csoport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Csoport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Kép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Kép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Kép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Kép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Kép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Kép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Kép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Kép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Csoport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Csoport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Kép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Kép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Kép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Kép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Kép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Kép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Kép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Kép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Csoport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Csoport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Kép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Kép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Kép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Kép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Kép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Kép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Kép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Kép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Csoport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Csoport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Kép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Kép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Kép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Kép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Kép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Kép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Kép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Kép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Csoport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Csoport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Kép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Kép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Kép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Kép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Kép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Kép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Kép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Kép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Csoport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Csoport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Kép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Kép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Kép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Kép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Kép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Kép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Kép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Kép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Csoport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Kép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Kép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Kép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Kép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Kép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hu-HU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u-HU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zöveg helye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hu-HU" dirty="0"/>
              <a:t>Fazekas Péter</a:t>
            </a:r>
            <a:endParaRPr lang="hu-HU" dirty="0"/>
          </a:p>
        </p:txBody>
      </p:sp>
      <p:sp>
        <p:nvSpPr>
          <p:cNvPr id="492" name="Szöveg helye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hu-HU" dirty="0"/>
              <a:t>Albumkészítő és képzőművész</a:t>
            </a:r>
          </a:p>
        </p:txBody>
      </p:sp>
      <p:sp>
        <p:nvSpPr>
          <p:cNvPr id="493" name="Szöveg helye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hu-HU" dirty="0"/>
              <a:t>mobil: 06 33 123-4567</a:t>
            </a:r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hu-HU" dirty="0"/>
              <a:t> otthoni: 06 1 123-4567</a:t>
            </a:r>
          </a:p>
        </p:txBody>
      </p:sp>
      <p:sp>
        <p:nvSpPr>
          <p:cNvPr id="494" name="Szöveg helye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hu-HU" dirty="0"/>
              <a:t>peter@example.com </a:t>
            </a:r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hu-HU" dirty="0"/>
              <a:t> @peterexamplecom</a:t>
            </a:r>
          </a:p>
        </p:txBody>
      </p:sp>
      <p:sp>
        <p:nvSpPr>
          <p:cNvPr id="495" name="Szöveg helye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hu-HU" dirty="0"/>
              <a:t>www.example.com/peter/blog</a:t>
            </a:r>
          </a:p>
        </p:txBody>
      </p:sp>
      <p:sp>
        <p:nvSpPr>
          <p:cNvPr id="547" name="Szöveg helye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48" name="Szöveg helye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49" name="Szöveg helye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0" name="Szöveg helye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1" name="Szöveg helye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37" name="Szöveg helye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38" name="Szöveg helye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39" name="Szöveg helye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40" name="Szöveg helye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41" name="Szöveg helye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42" name="Szöveg helye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43" name="Szöveg helye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44" name="Szöveg helye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45" name="Szöveg helye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46" name="Szöveg helye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2" name="Szöveg helye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3" name="Szöveg helye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4" name="Szöveg helye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5" name="Szöveg helye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6" name="Szöveg helye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7" name="Szöveg helye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8" name="Szöveg helye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59" name="Szöveg helye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0" name="Szöveg helye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1" name="Szöveg helye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2" name="Szöveg helye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3" name="Szöveg helye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4" name="Szöveg helye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5" name="Szöveg helye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6" name="Szöveg helye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7" name="Szöveg helye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8" name="Szöveg helye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69" name="Szöveg helye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0" name="Szöveg helye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1" name="Szöveg helye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2" name="Szöveg helye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3" name="Szöveg helye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4" name="Szöveg helye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5" name="Szöveg helye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6" name="Szöveg helye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7" name="Szöveg helye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8" name="Szöveg helye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79" name="Szöveg helye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80" name="Szöveg helye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81" name="Szöveg helye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évjegykártyák - Katicabogarak középre rendezve">
  <a:themeElements>
    <a:clrScheme name="katica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hu-HU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Egyéni</PresentationFormat>
  <Paragraphs>9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Névjegykártyák - Katicabogarak középre rendezve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2013-12-16T14:24:46Z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