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0654" autoAdjust="0"/>
  </p:normalViewPr>
  <p:slideViewPr>
    <p:cSldViewPr snapToGrid="0" showGuides="1">
      <p:cViewPr>
        <p:scale>
          <a:sx n="100" d="100"/>
          <a:sy n="100" d="100"/>
        </p:scale>
        <p:origin x="2130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06340B7E-558A-4BD3-8732-B84A1503F77A}" type="datetime1">
              <a:rPr lang="hu-HU" smtClean="0"/>
              <a:t>2013.12.16.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4FE0F56A-0C86-4ACC-9CF4-1B63F756A4B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B052447E-BE3A-417B-A2E0-79EBC90C4510}" type="datetime1">
              <a:rPr lang="hu-HU" smtClean="0"/>
              <a:pPr/>
              <a:t>2013.12.16.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636046C0-8A92-4E40-B931-77A8EEB71F69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</a:t>
            </a:r>
            <a:r>
              <a:rPr lang="hu-HU" baseline="0" dirty="0" smtClean="0"/>
              <a:t> első mintanévjegykártya módosításához cserélje le a tartalmat a sajátjára. </a:t>
            </a:r>
          </a:p>
          <a:p>
            <a:endParaRPr lang="hu-HU" baseline="0" dirty="0" smtClean="0"/>
          </a:p>
          <a:p>
            <a:r>
              <a:rPr lang="hu-HU" baseline="0" dirty="0" smtClean="0"/>
              <a:t>Ha inkább tiszta lappal kezdene, a Kezdőlap lap Új dia gombjára kattintva szúrjon be egy új diát. Ezután írja be a kívánt szöveget az üres helyőrzőkbe.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4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címet</a:t>
            </a:r>
          </a:p>
        </p:txBody>
      </p:sp>
      <p:sp>
        <p:nvSpPr>
          <p:cNvPr id="7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2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24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23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/>
              <a:t>Ide írja a címet</a:t>
            </a:r>
          </a:p>
        </p:txBody>
      </p:sp>
      <p:sp>
        <p:nvSpPr>
          <p:cNvPr id="25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26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27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8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30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címet</a:t>
            </a:r>
          </a:p>
        </p:txBody>
      </p:sp>
      <p:sp>
        <p:nvSpPr>
          <p:cNvPr id="31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32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33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34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36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35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címet</a:t>
            </a:r>
          </a:p>
        </p:txBody>
      </p:sp>
      <p:sp>
        <p:nvSpPr>
          <p:cNvPr id="37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38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címet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címet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címet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címet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címet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69" name="Szöveg helye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70" name="Szöveg helye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72" name="Szöveg helye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71" name="Szöveg helye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címet</a:t>
            </a:r>
          </a:p>
        </p:txBody>
      </p:sp>
      <p:sp>
        <p:nvSpPr>
          <p:cNvPr id="73" name="Szöveg helye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Telefonszám</a:t>
            </a:r>
          </a:p>
        </p:txBody>
      </p:sp>
      <p:sp>
        <p:nvSpPr>
          <p:cNvPr id="74" name="Szöveg helye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E-mail cím</a:t>
            </a:r>
          </a:p>
        </p:txBody>
      </p:sp>
      <p:sp>
        <p:nvSpPr>
          <p:cNvPr id="75" name="Szöveg helye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u-HU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 err="1" smtClean="0"/>
              <a:t>Twitter-név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névjegykártyarác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Téglalap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9" name="Téglalap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0" name="Téglalap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1" name="Téglalap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2" name="Téglalap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3" name="Téglalap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4" name="Téglalap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5" name="Téglalap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6" name="Téglalap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sp>
        <p:nvSpPr>
          <p:cNvPr id="2" name="Cím helye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2013.12.16.</a:t>
            </a:fld>
            <a:endParaRPr lang="hu-HU" dirty="0"/>
          </a:p>
        </p:txBody>
      </p:sp>
      <p:sp>
        <p:nvSpPr>
          <p:cNvPr id="5" name="Élőláb helye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hu-HU" dirty="0"/>
          </a:p>
        </p:txBody>
      </p:sp>
      <p:pic>
        <p:nvPicPr>
          <p:cNvPr id="38" name="Kép 37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Kép 39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Kép 40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Kép 41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Kép 42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Kép 43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Kép 44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Kép 45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Kép 46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Kép 47" descr="Cseresznyevirág közelről" title="Diaterv kép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hu-HU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u-HU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Fazekas Péter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/>
              <a:t>Természetfotós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9999 Szalka,</a:t>
            </a:r>
          </a:p>
          <a:p>
            <a:r>
              <a:rPr lang="hu-HU" dirty="0"/>
              <a:t>Fő út 123.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/>
              <a:t>(10) 123-4567</a:t>
            </a:r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/>
              <a:t>peter@example.com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/>
              <a:t>@peterexamplecom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" name="Szöveg helye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2" name="Szöveg helye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1" name="Szöveg helye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3" name="Szöveg helye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4" name="Szöveg helye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5" name="Szöveg helye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8" name="Szöveg helye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Szöveg helye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0" name="Szöveg helye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1" name="Szöveg helye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28" name="Szöveg helye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30" name="Szöveg helye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29" name="Szöveg helye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31" name="Szöveg helye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32" name="Szöveg helye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33" name="Szöveg helye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88" name="Szöveg helye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0" name="Szöveg helye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89" name="Szöveg helye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1" name="Szöveg helye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2" name="Szöveg helye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3" name="Szöveg helye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4" name="Szöveg helye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6" name="Szöveg helye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5" name="Szöveg helye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7" name="Szöveg helye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8" name="Szöveg helye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99" name="Szöveg helye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0" name="Szöveg helye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2" name="Szöveg helye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1" name="Szöveg helye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3" name="Szöveg helye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4" name="Szöveg helye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5" name="Szöveg helye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6" name="Szöveg helye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8" name="Szöveg helye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7" name="Szöveg helye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09" name="Szöveg helye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10" name="Szöveg helye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11" name="Szöveg helye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12" name="Szöveg helye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14" name="Szöveg helye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13" name="Szöveg helye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15" name="Szöveg helye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16" name="Szöveg helye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17" name="Szöveg helye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Névjegykártyák virággal">
  <a:themeElements>
    <a:clrScheme name="Virág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hu-HU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</Words>
  <Application>Microsoft Office PowerPoint</Application>
  <PresentationFormat>Egyéni</PresentationFormat>
  <Paragraphs>11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Cambria</vt:lpstr>
      <vt:lpstr>Névjegykártyák virággal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2013-12-16T14:21:17Z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