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0" autoAdjust="0"/>
  </p:normalViewPr>
  <p:slideViewPr>
    <p:cSldViewPr>
      <p:cViewPr>
        <p:scale>
          <a:sx n="100" d="100"/>
          <a:sy n="100" d="100"/>
        </p:scale>
        <p:origin x="1716" y="-58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04F8B3F-CA25-4DA0-9EE4-023F62A18ADB}" type="datetime1">
              <a:rPr lang="hu-HU" smtClean="0"/>
              <a:pPr algn="r" rtl="0"/>
              <a:t>2014.01.23.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B94E042A-32EC-4AF8-9D46-8F0BB233B53C}" type="datetime1">
              <a:rPr lang="hu-HU" noProof="0" smtClean="0"/>
              <a:pPr algn="r"/>
              <a:t>2014.01.23.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u-HU" noProof="0" dirty="0" smtClean="0"/>
              <a:t>‹#›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Az</a:t>
            </a:r>
            <a:r>
              <a:rPr lang="hu-HU" baseline="0" noProof="0" dirty="0" smtClean="0"/>
              <a:t> első mintanévjegykártya módosításához cserélje le a tartalmat a sajátjára. </a:t>
            </a:r>
          </a:p>
          <a:p>
            <a:pPr rtl="0"/>
            <a:endParaRPr lang="hu-HU" baseline="0" noProof="0" dirty="0" smtClean="0"/>
          </a:p>
          <a:p>
            <a:pPr rtl="0"/>
            <a:r>
              <a:rPr lang="hu-HU" baseline="0" noProof="0" dirty="0" smtClean="0"/>
              <a:t>Ha inkább tiszta lappal kezdene, kattintson a Kezdőlap lap Új dia gombjára egy új lap beszúrásához. Ezután töltse fel az üres helyőrzőket a saját szövegével.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évjegykártyák (10 db/old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zöveg helye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112" name="Szöveg helye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32" name="Szöveg helye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148" name="Szöveg helye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125" name="Szöveg helye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115" name="Szöveg helye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116" name="Szöveg helye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117" name="Szöveg helye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118" name="Szöveg helye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119" name="Szöveg helye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120" name="Szöveg helye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123" name="Szöveg helye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124" name="Szöveg helye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126" name="Szöveg helye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127" name="Szöveg helye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128" name="Szöveg helye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129" name="Szöveg helye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132" name="Szöveg helye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133" name="Szöveg helye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134" name="Szöveg helye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135" name="Szöveg helye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136" name="Szöveg helye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138" name="Szöveg helye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141" name="Szöveg helye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142" name="Szöveg helye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143" name="Szöveg helye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144" name="Szöveg helye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145" name="Szöveg helye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146" name="Szöveg helye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150" name="Szöveg helye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151" name="Szöveg helye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152" name="Szöveg helye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153" name="Szöveg helye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154" name="Szöveg helye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155" name="Szöveg helye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158" name="Szöveg helye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159" name="Szöveg helye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160" name="Szöveg helye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161" name="Szöveg helye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162" name="Szöveg helye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163" name="Szöveg helye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166" name="Szöveg helye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167" name="Szöveg helye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168" name="Szöveg helye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210" name="Szöveg helye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211" name="Szöveg helye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212" name="Szöveg helye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215" name="Szöveg helye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216" name="Szöveg helye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217" name="Szöveg helye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218" name="Szöveg helye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219" name="Szöveg helye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220" name="Szöveg helye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  <p:sp>
        <p:nvSpPr>
          <p:cNvPr id="223" name="Szöveg helye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 dirty="0" smtClean="0"/>
              <a:t>[Név]</a:t>
            </a:r>
            <a:endParaRPr lang="hu-HU" noProof="0" dirty="0"/>
          </a:p>
        </p:txBody>
      </p:sp>
      <p:sp>
        <p:nvSpPr>
          <p:cNvPr id="224" name="Szöveg helye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[Cím]</a:t>
            </a:r>
            <a:endParaRPr lang="hu-HU" noProof="0" dirty="0"/>
          </a:p>
        </p:txBody>
      </p:sp>
      <p:sp>
        <p:nvSpPr>
          <p:cNvPr id="225" name="Szöveg helye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[Vállalat]</a:t>
            </a:r>
            <a:endParaRPr lang="hu-HU" noProof="0" dirty="0"/>
          </a:p>
        </p:txBody>
      </p:sp>
      <p:sp>
        <p:nvSpPr>
          <p:cNvPr id="226" name="Szöveg helye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u-HU" noProof="0" dirty="0" smtClean="0"/>
              <a:t>[Irányítószám, település, utca, házszám]</a:t>
            </a:r>
            <a:endParaRPr lang="hu-HU" noProof="0" dirty="0"/>
          </a:p>
        </p:txBody>
      </p:sp>
      <p:sp>
        <p:nvSpPr>
          <p:cNvPr id="227" name="Szöveg helye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hu-HU" noProof="0" dirty="0" smtClean="0"/>
              <a:t>[Internetcím]</a:t>
            </a:r>
            <a:endParaRPr lang="hu-HU" noProof="0" dirty="0"/>
          </a:p>
        </p:txBody>
      </p:sp>
      <p:sp>
        <p:nvSpPr>
          <p:cNvPr id="228" name="Szöveg helye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hu-HU" noProof="0" dirty="0" smtClean="0"/>
              <a:t>[Telefonszám] | [E-mail cím]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névjegykártyarác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Téglalap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Téglalap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Téglalap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Téglalap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Téglalap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Téglalap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Téglalap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Téglalap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Téglalap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Cím helye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5D37A-C763-41B3-8BB7-BB0F27CA2B36}" type="datetime1">
              <a:rPr lang="hu-HU" noProof="0" smtClean="0"/>
              <a:pPr/>
              <a:t>2014.01.23.</a:t>
            </a:fld>
            <a:endParaRPr lang="hu-HU" noProof="0" dirty="0"/>
          </a:p>
        </p:txBody>
      </p:sp>
      <p:sp>
        <p:nvSpPr>
          <p:cNvPr id="5" name="Élőláb helye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hu-HU" noProof="0" dirty="0" smtClean="0"/>
              <a:t>‹#›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zöveg helye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hu-HU" dirty="0" smtClean="0"/>
              <a:t>Hegedűs Attila</a:t>
            </a:r>
            <a:endParaRPr lang="hu-HU" dirty="0"/>
          </a:p>
        </p:txBody>
      </p:sp>
      <p:sp>
        <p:nvSpPr>
          <p:cNvPr id="90" name="Szöveg helye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Alelnök</a:t>
            </a:r>
            <a:endParaRPr lang="hu-HU" dirty="0"/>
          </a:p>
        </p:txBody>
      </p:sp>
      <p:sp>
        <p:nvSpPr>
          <p:cNvPr id="92" name="Szöveg helye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hu-HU" dirty="0" err="1" smtClean="0"/>
              <a:t>Fabrikam</a:t>
            </a:r>
            <a:endParaRPr lang="hu-HU" dirty="0"/>
          </a:p>
        </p:txBody>
      </p:sp>
      <p:sp>
        <p:nvSpPr>
          <p:cNvPr id="91" name="Szöveg helye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hu-HU" dirty="0" smtClean="0"/>
              <a:t>1234 Budapest XXII. | Első utca 987.</a:t>
            </a:r>
            <a:endParaRPr lang="hu-HU" dirty="0"/>
          </a:p>
        </p:txBody>
      </p:sp>
      <p:sp>
        <p:nvSpPr>
          <p:cNvPr id="95" name="Szöveg helye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hu-HU" dirty="0" err="1" smtClean="0"/>
              <a:t>www.fabrikam.com</a:t>
            </a:r>
            <a:endParaRPr lang="hu-HU" dirty="0"/>
          </a:p>
        </p:txBody>
      </p:sp>
      <p:sp>
        <p:nvSpPr>
          <p:cNvPr id="93" name="Szöveg helye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hu-HU" dirty="0" smtClean="0"/>
              <a:t>36/ 555 01 50 | </a:t>
            </a:r>
            <a:r>
              <a:rPr lang="hu-HU" dirty="0" err="1" smtClean="0"/>
              <a:t>hattila</a:t>
            </a:r>
            <a:r>
              <a:rPr lang="hu-HU" dirty="0" smtClean="0"/>
              <a:t>@</a:t>
            </a:r>
            <a:r>
              <a:rPr lang="hu-HU" dirty="0" err="1" smtClean="0"/>
              <a:t>fabrikam.com</a:t>
            </a:r>
            <a:endParaRPr lang="hu-HU" dirty="0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7" name="Szöveg helye 76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6" name="Szöveg helye 85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7" name="Szöveg helye 86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8" name="Szöveg helye 87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88" name="Szöveg helye 28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89" name="Szöveg helye 28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0" name="Szöveg helye 28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1" name="Szöveg helye 29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2" name="Szöveg helye 29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3" name="Szöveg helye 29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4" name="Szöveg helye 29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5" name="Szöveg helye 29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6" name="Szöveg helye 29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7" name="Szöveg helye 29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8" name="Szöveg helye 29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299" name="Szöveg helye 29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0" name="Szöveg helye 29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1" name="Szöveg helye 30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2" name="Szöveg helye 30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3" name="Szöveg helye 30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4" name="Szöveg helye 30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5" name="Szöveg helye 30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6" name="Szöveg helye 30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7" name="Szöveg helye 30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8" name="Szöveg helye 30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09" name="Szöveg helye 30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0" name="Szöveg helye 30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1" name="Szöveg helye 31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2" name="Szöveg helye 31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3" name="Szöveg helye 31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4" name="Szöveg helye 31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5" name="Szöveg helye 31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6" name="Szöveg helye 31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7" name="Szöveg helye 31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8" name="Szöveg helye 31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19" name="Szöveg helye 31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20" name="Szöveg helye 31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évjegykártya embléma nélkül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7FD685-13B1-4A7C-81A4-A4D4AA7B2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Egyéni</PresentationFormat>
  <Paragraphs>10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Cambria</vt:lpstr>
      <vt:lpstr>Névjegykártya embléma nélkül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2013-07-31T14:30:36Z</dcterms:created>
  <dcterms:modified xsi:type="dcterms:W3CDTF">2014-01-23T03:43:07Z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