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5" r:id="rId5"/>
    <p:sldId id="273" r:id="rId6"/>
    <p:sldId id="274" r:id="rId7"/>
    <p:sldId id="279" r:id="rId8"/>
    <p:sldId id="281" r:id="rId9"/>
    <p:sldId id="258" r:id="rId10"/>
    <p:sldId id="267" r:id="rId11"/>
    <p:sldId id="260" r:id="rId12"/>
    <p:sldId id="261" r:id="rId13"/>
    <p:sldId id="262" r:id="rId14"/>
    <p:sldId id="280" r:id="rId15"/>
    <p:sldId id="269" r:id="rId16"/>
    <p:sldId id="264" r:id="rId17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706" autoAdjust="0"/>
  </p:normalViewPr>
  <p:slideViewPr>
    <p:cSldViewPr snapToGrid="0">
      <p:cViewPr varScale="1">
        <p:scale>
          <a:sx n="90" d="100"/>
          <a:sy n="90" d="100"/>
        </p:scale>
        <p:origin x="660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339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1. adatsor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1. kategória</c:v>
                </c:pt>
                <c:pt idx="1">
                  <c:v>2. kategória</c:v>
                </c:pt>
                <c:pt idx="2">
                  <c:v>3. kategória</c:v>
                </c:pt>
                <c:pt idx="3">
                  <c:v>4. kategória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D5-49CA-B423-C94494F165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2. adatsor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1. kategória</c:v>
                </c:pt>
                <c:pt idx="1">
                  <c:v>2. kategória</c:v>
                </c:pt>
                <c:pt idx="2">
                  <c:v>3. kategória</c:v>
                </c:pt>
                <c:pt idx="3">
                  <c:v>4. kategória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D5-49CA-B423-C94494F16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0908688"/>
        <c:axId val="74326698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3. adatsor 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1. kategória</c:v>
                </c:pt>
                <c:pt idx="1">
                  <c:v>2. kategória</c:v>
                </c:pt>
                <c:pt idx="2">
                  <c:v>3. kategória</c:v>
                </c:pt>
                <c:pt idx="3">
                  <c:v>4. kategória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D5-49CA-B423-C94494F16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0908688"/>
        <c:axId val="743266984"/>
      </c:lineChart>
      <c:catAx>
        <c:axId val="74090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3266984"/>
        <c:crosses val="autoZero"/>
        <c:auto val="1"/>
        <c:lblAlgn val="ctr"/>
        <c:lblOffset val="100"/>
        <c:noMultiLvlLbl val="0"/>
      </c:catAx>
      <c:valAx>
        <c:axId val="743266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090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1C3227-BE0C-4746-AE27-9EED77C785D6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 rtlCol="0"/>
        <a:lstStyle/>
        <a:p>
          <a:pPr rtl="0"/>
          <a:endParaRPr lang="en-US"/>
        </a:p>
      </dgm:t>
    </dgm:pt>
    <dgm:pt modelId="{E1BED0F2-0AB2-4D1E-B7EA-1A8DEB22ECE4}">
      <dgm:prSet phldrT="[Text]"/>
      <dgm:spPr/>
      <dgm:t>
        <a:bodyPr rtlCol="0"/>
        <a:lstStyle/>
        <a:p>
          <a:pPr rtl="0"/>
          <a:r>
            <a:rPr lang="hu-HU" noProof="0" dirty="0" smtClean="0"/>
            <a:t>1. csoport címe</a:t>
          </a:r>
          <a:endParaRPr lang="hu-HU" noProof="0" dirty="0"/>
        </a:p>
      </dgm:t>
      <dgm:extLst>
        <a:ext uri="{E40237B7-FDA0-4F09-8148-C483321AD2D9}">
          <dgm14:cNvPr xmlns:dgm14="http://schemas.microsoft.com/office/drawing/2010/diagram" id="0" name="" title="Group 1 Title"/>
        </a:ext>
      </dgm:extLst>
    </dgm:pt>
    <dgm:pt modelId="{212494FD-03EC-44CA-865B-F17A06262A27}" type="parTrans" cxnId="{5615CF6A-2337-424D-83B8-BCF63B185E32}">
      <dgm:prSet/>
      <dgm:spPr/>
      <dgm:t>
        <a:bodyPr rtlCol="0"/>
        <a:lstStyle/>
        <a:p>
          <a:pPr rtl="0"/>
          <a:endParaRPr lang="en-US"/>
        </a:p>
      </dgm:t>
    </dgm:pt>
    <dgm:pt modelId="{1AE4B53E-84C2-4CBA-B898-45AA4AC55F3F}" type="sibTrans" cxnId="{5615CF6A-2337-424D-83B8-BCF63B185E32}">
      <dgm:prSet/>
      <dgm:spPr/>
      <dgm:t>
        <a:bodyPr rtlCol="0"/>
        <a:lstStyle/>
        <a:p>
          <a:pPr rtl="0"/>
          <a:endParaRPr lang="en-US"/>
        </a:p>
      </dgm:t>
    </dgm:pt>
    <dgm:pt modelId="{57A8CB49-5355-41E7-B412-C8B4BBB502F4}">
      <dgm:prSet phldrT="[Text]"/>
      <dgm:spPr/>
      <dgm:t>
        <a:bodyPr rtlCol="0"/>
        <a:lstStyle/>
        <a:p>
          <a:pPr rtl="0"/>
          <a:r>
            <a:rPr lang="hu-HU" noProof="0" dirty="0" smtClean="0"/>
            <a:t>2. csoport címe</a:t>
          </a:r>
          <a:endParaRPr lang="hu-HU" noProof="0" dirty="0"/>
        </a:p>
      </dgm:t>
      <dgm:extLst>
        <a:ext uri="{E40237B7-FDA0-4F09-8148-C483321AD2D9}">
          <dgm14:cNvPr xmlns:dgm14="http://schemas.microsoft.com/office/drawing/2010/diagram" id="0" name="" title="Group 2 Title"/>
        </a:ext>
      </dgm:extLst>
    </dgm:pt>
    <dgm:pt modelId="{FEA8614C-0424-408F-BF0E-9E03E9844E6A}" type="parTrans" cxnId="{EC66155D-9AD1-4316-B0B6-EAFB269DA2D5}">
      <dgm:prSet/>
      <dgm:spPr/>
      <dgm:t>
        <a:bodyPr rtlCol="0"/>
        <a:lstStyle/>
        <a:p>
          <a:pPr rtl="0"/>
          <a:endParaRPr lang="en-US"/>
        </a:p>
      </dgm:t>
    </dgm:pt>
    <dgm:pt modelId="{6D84B729-EE90-4B5C-A6CB-410ED9D7D818}" type="sibTrans" cxnId="{EC66155D-9AD1-4316-B0B6-EAFB269DA2D5}">
      <dgm:prSet/>
      <dgm:spPr/>
      <dgm:t>
        <a:bodyPr rtlCol="0"/>
        <a:lstStyle/>
        <a:p>
          <a:pPr rtl="0"/>
          <a:endParaRPr lang="en-US"/>
        </a:p>
      </dgm:t>
    </dgm:pt>
    <dgm:pt modelId="{CA9D6897-D888-4700-92B1-42E3EB47B4BB}">
      <dgm:prSet phldrT="[Text]"/>
      <dgm:spPr/>
      <dgm:t>
        <a:bodyPr rtlCol="0"/>
        <a:lstStyle/>
        <a:p>
          <a:pPr rtl="0"/>
          <a:r>
            <a:rPr lang="hu-HU" noProof="0" dirty="0" smtClean="0"/>
            <a:t>3. csoport címe</a:t>
          </a:r>
          <a:endParaRPr lang="hu-HU" noProof="0" dirty="0"/>
        </a:p>
      </dgm:t>
      <dgm:extLst>
        <a:ext uri="{E40237B7-FDA0-4F09-8148-C483321AD2D9}">
          <dgm14:cNvPr xmlns:dgm14="http://schemas.microsoft.com/office/drawing/2010/diagram" id="0" name="" title="Group 3 Title"/>
        </a:ext>
      </dgm:extLst>
    </dgm:pt>
    <dgm:pt modelId="{F7A30934-63B1-4E2D-A4F9-995EC378DEE9}" type="parTrans" cxnId="{4E9B5FEC-81E3-4483-A883-728734F7509D}">
      <dgm:prSet/>
      <dgm:spPr/>
      <dgm:t>
        <a:bodyPr rtlCol="0"/>
        <a:lstStyle/>
        <a:p>
          <a:pPr rtl="0"/>
          <a:endParaRPr lang="en-US"/>
        </a:p>
      </dgm:t>
    </dgm:pt>
    <dgm:pt modelId="{2F1C13CE-5194-4E5C-82BE-9C65FCE751C3}" type="sibTrans" cxnId="{4E9B5FEC-81E3-4483-A883-728734F7509D}">
      <dgm:prSet/>
      <dgm:spPr/>
      <dgm:t>
        <a:bodyPr rtlCol="0"/>
        <a:lstStyle/>
        <a:p>
          <a:pPr rtl="0"/>
          <a:endParaRPr lang="en-US"/>
        </a:p>
      </dgm:t>
    </dgm:pt>
    <dgm:pt modelId="{F8E61598-97C5-4BD2-B869-0BFAD6B7A920}">
      <dgm:prSet phldrT="[Text]"/>
      <dgm:spPr/>
      <dgm:t>
        <a:bodyPr rtlCol="0"/>
        <a:lstStyle/>
        <a:p>
          <a:pPr rtl="0"/>
          <a:r>
            <a:rPr lang="hu-HU" noProof="0" dirty="0" smtClean="0"/>
            <a:t>Tevékenység leírása</a:t>
          </a:r>
          <a:endParaRPr lang="hu-HU" noProof="0" dirty="0"/>
        </a:p>
      </dgm:t>
      <dgm:extLst>
        <a:ext uri="{E40237B7-FDA0-4F09-8148-C483321AD2D9}">
          <dgm14:cNvPr xmlns:dgm14="http://schemas.microsoft.com/office/drawing/2010/diagram" id="0" name="" title="Group 1 task description"/>
        </a:ext>
      </dgm:extLst>
    </dgm:pt>
    <dgm:pt modelId="{1F83D5AB-6EE4-4051-AEE8-BEC5B17B11A9}" type="parTrans" cxnId="{64B86459-D1E0-4E45-97D9-7AD29CB25F59}">
      <dgm:prSet/>
      <dgm:spPr/>
      <dgm:t>
        <a:bodyPr rtlCol="0"/>
        <a:lstStyle/>
        <a:p>
          <a:pPr rtl="0"/>
          <a:endParaRPr lang="en-US"/>
        </a:p>
      </dgm:t>
    </dgm:pt>
    <dgm:pt modelId="{59132141-3D1E-4D99-821F-E3A0B40BA8A3}" type="sibTrans" cxnId="{64B86459-D1E0-4E45-97D9-7AD29CB25F59}">
      <dgm:prSet/>
      <dgm:spPr/>
      <dgm:t>
        <a:bodyPr rtlCol="0"/>
        <a:lstStyle/>
        <a:p>
          <a:pPr rtl="0"/>
          <a:endParaRPr lang="en-US"/>
        </a:p>
      </dgm:t>
    </dgm:pt>
    <dgm:pt modelId="{7E883409-C32A-4D62-8316-62C29D197593}">
      <dgm:prSet phldrT="[Text]"/>
      <dgm:spPr/>
      <dgm:t>
        <a:bodyPr rtlCol="0"/>
        <a:lstStyle/>
        <a:p>
          <a:pPr rtl="0"/>
          <a:r>
            <a:rPr lang="hu-HU" noProof="0" dirty="0" smtClean="0"/>
            <a:t>Tevékenység leírása</a:t>
          </a:r>
          <a:endParaRPr lang="hu-HU" noProof="0" dirty="0"/>
        </a:p>
      </dgm:t>
    </dgm:pt>
    <dgm:pt modelId="{163E961F-ED9C-4D78-9220-0A293A84A832}" type="parTrans" cxnId="{5F3F4A10-340B-4F8E-B132-9246858C60DC}">
      <dgm:prSet/>
      <dgm:spPr/>
      <dgm:t>
        <a:bodyPr rtlCol="0"/>
        <a:lstStyle/>
        <a:p>
          <a:pPr rtl="0"/>
          <a:endParaRPr lang="en-US"/>
        </a:p>
      </dgm:t>
    </dgm:pt>
    <dgm:pt modelId="{0CACCCDD-AB85-41BF-A7DA-4DCD7572E652}" type="sibTrans" cxnId="{5F3F4A10-340B-4F8E-B132-9246858C60DC}">
      <dgm:prSet/>
      <dgm:spPr/>
      <dgm:t>
        <a:bodyPr rtlCol="0"/>
        <a:lstStyle/>
        <a:p>
          <a:pPr rtl="0"/>
          <a:endParaRPr lang="en-US"/>
        </a:p>
      </dgm:t>
    </dgm:pt>
    <dgm:pt modelId="{660A4227-1EF1-49EA-B1C6-7F2606FF5458}">
      <dgm:prSet phldrT="[Text]"/>
      <dgm:spPr/>
      <dgm:t>
        <a:bodyPr rtlCol="0"/>
        <a:lstStyle/>
        <a:p>
          <a:pPr rtl="0"/>
          <a:r>
            <a:rPr lang="hu-HU" noProof="0" dirty="0" smtClean="0"/>
            <a:t>Tevékenység leírása</a:t>
          </a:r>
          <a:endParaRPr lang="hu-HU" noProof="0" dirty="0"/>
        </a:p>
      </dgm:t>
      <dgm:extLst>
        <a:ext uri="{E40237B7-FDA0-4F09-8148-C483321AD2D9}">
          <dgm14:cNvPr xmlns:dgm14="http://schemas.microsoft.com/office/drawing/2010/diagram" id="0" name="" title="Group 2 task description"/>
        </a:ext>
      </dgm:extLst>
    </dgm:pt>
    <dgm:pt modelId="{A0902EB4-9DC6-48C0-900C-D9A1E911278D}" type="parTrans" cxnId="{93A98660-C00E-4010-B4FE-8A413B9D7E27}">
      <dgm:prSet/>
      <dgm:spPr/>
      <dgm:t>
        <a:bodyPr rtlCol="0"/>
        <a:lstStyle/>
        <a:p>
          <a:pPr rtl="0"/>
          <a:endParaRPr lang="en-US"/>
        </a:p>
      </dgm:t>
    </dgm:pt>
    <dgm:pt modelId="{C99C4862-9247-4E2F-A776-2460EFCA1593}" type="sibTrans" cxnId="{93A98660-C00E-4010-B4FE-8A413B9D7E27}">
      <dgm:prSet/>
      <dgm:spPr/>
      <dgm:t>
        <a:bodyPr rtlCol="0"/>
        <a:lstStyle/>
        <a:p>
          <a:pPr rtl="0"/>
          <a:endParaRPr lang="en-US"/>
        </a:p>
      </dgm:t>
    </dgm:pt>
    <dgm:pt modelId="{47B9ED05-5BBC-4E1F-9580-E283ADB5CAE7}">
      <dgm:prSet phldrT="[Text]"/>
      <dgm:spPr/>
      <dgm:t>
        <a:bodyPr rtlCol="0"/>
        <a:lstStyle/>
        <a:p>
          <a:pPr rtl="0"/>
          <a:r>
            <a:rPr lang="hu-HU" noProof="0" dirty="0" smtClean="0"/>
            <a:t>Tevékenység leírása</a:t>
          </a:r>
          <a:endParaRPr lang="hu-HU" noProof="0" dirty="0"/>
        </a:p>
      </dgm:t>
    </dgm:pt>
    <dgm:pt modelId="{F8A6E82E-883A-4677-A802-72F0742813C6}" type="parTrans" cxnId="{CF161614-78D6-450F-9C47-EB5019BE2291}">
      <dgm:prSet/>
      <dgm:spPr/>
      <dgm:t>
        <a:bodyPr rtlCol="0"/>
        <a:lstStyle/>
        <a:p>
          <a:pPr rtl="0"/>
          <a:endParaRPr lang="en-US"/>
        </a:p>
      </dgm:t>
    </dgm:pt>
    <dgm:pt modelId="{EFF2E8C0-FE7B-4C78-A3B7-15F56DB3DD94}" type="sibTrans" cxnId="{CF161614-78D6-450F-9C47-EB5019BE2291}">
      <dgm:prSet/>
      <dgm:spPr/>
      <dgm:t>
        <a:bodyPr rtlCol="0"/>
        <a:lstStyle/>
        <a:p>
          <a:pPr rtl="0"/>
          <a:endParaRPr lang="en-US"/>
        </a:p>
      </dgm:t>
    </dgm:pt>
    <dgm:pt modelId="{6B18F5EC-B953-434F-9914-B459245E09AA}">
      <dgm:prSet phldrT="[Text]"/>
      <dgm:spPr/>
      <dgm:t>
        <a:bodyPr rtlCol="0"/>
        <a:lstStyle/>
        <a:p>
          <a:pPr rtl="0"/>
          <a:r>
            <a:rPr lang="hu-HU" noProof="0" dirty="0" smtClean="0"/>
            <a:t>Tevékenység leírása</a:t>
          </a:r>
          <a:endParaRPr lang="hu-HU" noProof="0" dirty="0"/>
        </a:p>
      </dgm:t>
      <dgm:extLst>
        <a:ext uri="{E40237B7-FDA0-4F09-8148-C483321AD2D9}">
          <dgm14:cNvPr xmlns:dgm14="http://schemas.microsoft.com/office/drawing/2010/diagram" id="0" name="" title="Group 3 task description"/>
        </a:ext>
      </dgm:extLst>
    </dgm:pt>
    <dgm:pt modelId="{075C161F-3253-49C5-B8DB-6AAC6BC04B67}" type="parTrans" cxnId="{2B8315A9-2E8B-46D3-96E4-D0C31A4EA499}">
      <dgm:prSet/>
      <dgm:spPr/>
      <dgm:t>
        <a:bodyPr rtlCol="0"/>
        <a:lstStyle/>
        <a:p>
          <a:pPr rtl="0"/>
          <a:endParaRPr lang="en-US"/>
        </a:p>
      </dgm:t>
    </dgm:pt>
    <dgm:pt modelId="{BF1F5C6C-0B90-4682-BD76-B83D67359FB2}" type="sibTrans" cxnId="{2B8315A9-2E8B-46D3-96E4-D0C31A4EA499}">
      <dgm:prSet/>
      <dgm:spPr/>
      <dgm:t>
        <a:bodyPr rtlCol="0"/>
        <a:lstStyle/>
        <a:p>
          <a:pPr rtl="0"/>
          <a:endParaRPr lang="en-US"/>
        </a:p>
      </dgm:t>
    </dgm:pt>
    <dgm:pt modelId="{08975AAD-DAE4-4131-BB31-38430EF905D8}">
      <dgm:prSet phldrT="[Text]"/>
      <dgm:spPr/>
      <dgm:t>
        <a:bodyPr rtlCol="0"/>
        <a:lstStyle/>
        <a:p>
          <a:pPr rtl="0"/>
          <a:r>
            <a:rPr lang="hu-HU" noProof="0" dirty="0" smtClean="0"/>
            <a:t>Tevékenység leírása</a:t>
          </a:r>
          <a:endParaRPr lang="hu-HU" noProof="0" dirty="0"/>
        </a:p>
      </dgm:t>
    </dgm:pt>
    <dgm:pt modelId="{142132AD-482B-43A7-8EED-5BAFEB67DB80}" type="parTrans" cxnId="{E2825A17-5DBC-4933-8EF3-915C5EE573A9}">
      <dgm:prSet/>
      <dgm:spPr/>
      <dgm:t>
        <a:bodyPr rtlCol="0"/>
        <a:lstStyle/>
        <a:p>
          <a:pPr rtl="0"/>
          <a:endParaRPr lang="en-US"/>
        </a:p>
      </dgm:t>
    </dgm:pt>
    <dgm:pt modelId="{6C424468-74A7-4FAC-89B3-3A7995F98E59}" type="sibTrans" cxnId="{E2825A17-5DBC-4933-8EF3-915C5EE573A9}">
      <dgm:prSet/>
      <dgm:spPr/>
      <dgm:t>
        <a:bodyPr rtlCol="0"/>
        <a:lstStyle/>
        <a:p>
          <a:pPr rtl="0"/>
          <a:endParaRPr lang="en-US"/>
        </a:p>
      </dgm:t>
    </dgm:pt>
    <dgm:pt modelId="{96FBAF35-E961-46B6-BE31-386B49FF8044}" type="pres">
      <dgm:prSet presAssocID="{A81C3227-BE0C-4746-AE27-9EED77C785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79AE706-4290-4055-A3AE-57A732BF9177}" type="pres">
      <dgm:prSet presAssocID="{E1BED0F2-0AB2-4D1E-B7EA-1A8DEB22ECE4}" presName="parentLin" presStyleCnt="0"/>
      <dgm:spPr/>
    </dgm:pt>
    <dgm:pt modelId="{B782B8DA-74E6-45B5-998C-632E8885AC72}" type="pres">
      <dgm:prSet presAssocID="{E1BED0F2-0AB2-4D1E-B7EA-1A8DEB22ECE4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96441B71-994B-4BF0-B2F2-88E59F537675}" type="pres">
      <dgm:prSet presAssocID="{E1BED0F2-0AB2-4D1E-B7EA-1A8DEB22ECE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4E7B93-03FC-4901-92BF-DF94C1A9EA13}" type="pres">
      <dgm:prSet presAssocID="{E1BED0F2-0AB2-4D1E-B7EA-1A8DEB22ECE4}" presName="negativeSpace" presStyleCnt="0"/>
      <dgm:spPr/>
    </dgm:pt>
    <dgm:pt modelId="{0B1A6B4A-C1D3-402A-BF82-FA03A2AB4A1E}" type="pres">
      <dgm:prSet presAssocID="{E1BED0F2-0AB2-4D1E-B7EA-1A8DEB22ECE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CCDAA87-BB66-4FB0-9EE6-3B1DAE1EC305}" type="pres">
      <dgm:prSet presAssocID="{1AE4B53E-84C2-4CBA-B898-45AA4AC55F3F}" presName="spaceBetweenRectangles" presStyleCnt="0"/>
      <dgm:spPr/>
    </dgm:pt>
    <dgm:pt modelId="{350E15C9-494D-4558-B3F4-B5069124B43C}" type="pres">
      <dgm:prSet presAssocID="{57A8CB49-5355-41E7-B412-C8B4BBB502F4}" presName="parentLin" presStyleCnt="0"/>
      <dgm:spPr/>
    </dgm:pt>
    <dgm:pt modelId="{6462E8A7-0445-48EC-A847-26F2388BB9A1}" type="pres">
      <dgm:prSet presAssocID="{57A8CB49-5355-41E7-B412-C8B4BBB502F4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7E5216C0-CCFE-493B-9D52-0D4BFD6C78F9}" type="pres">
      <dgm:prSet presAssocID="{57A8CB49-5355-41E7-B412-C8B4BBB502F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E6F8F81-685E-42F7-A16B-928FAF47AE18}" type="pres">
      <dgm:prSet presAssocID="{57A8CB49-5355-41E7-B412-C8B4BBB502F4}" presName="negativeSpace" presStyleCnt="0"/>
      <dgm:spPr/>
    </dgm:pt>
    <dgm:pt modelId="{37D66563-0843-4C56-8D26-C8D940A51E63}" type="pres">
      <dgm:prSet presAssocID="{57A8CB49-5355-41E7-B412-C8B4BBB502F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3C74CF3-B5B3-4443-A7E6-7981DAB655C1}" type="pres">
      <dgm:prSet presAssocID="{6D84B729-EE90-4B5C-A6CB-410ED9D7D818}" presName="spaceBetweenRectangles" presStyleCnt="0"/>
      <dgm:spPr/>
    </dgm:pt>
    <dgm:pt modelId="{B2EE3430-EED6-42A1-B20C-48E5CD374EC5}" type="pres">
      <dgm:prSet presAssocID="{CA9D6897-D888-4700-92B1-42E3EB47B4BB}" presName="parentLin" presStyleCnt="0"/>
      <dgm:spPr/>
    </dgm:pt>
    <dgm:pt modelId="{B3010B98-8164-44D4-A64B-656071B78374}" type="pres">
      <dgm:prSet presAssocID="{CA9D6897-D888-4700-92B1-42E3EB47B4BB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0643481D-9D6B-48E7-97CA-179F5B5B23F6}" type="pres">
      <dgm:prSet presAssocID="{CA9D6897-D888-4700-92B1-42E3EB47B4B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50EB42F-DE65-4A0D-AABA-5FEEBE8E2B1D}" type="pres">
      <dgm:prSet presAssocID="{CA9D6897-D888-4700-92B1-42E3EB47B4BB}" presName="negativeSpace" presStyleCnt="0"/>
      <dgm:spPr/>
    </dgm:pt>
    <dgm:pt modelId="{A3B7636D-BF15-4B41-B651-CE2ACE7F2E5A}" type="pres">
      <dgm:prSet presAssocID="{CA9D6897-D888-4700-92B1-42E3EB47B4BB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43C4B6F-484D-4E42-B224-DA7177A20CB2}" type="presOf" srcId="{660A4227-1EF1-49EA-B1C6-7F2606FF5458}" destId="{37D66563-0843-4C56-8D26-C8D940A51E63}" srcOrd="0" destOrd="0" presId="urn:microsoft.com/office/officeart/2005/8/layout/list1"/>
    <dgm:cxn modelId="{30BDBB07-2A8F-42FF-838E-36DD02A4B6EB}" type="presOf" srcId="{08975AAD-DAE4-4131-BB31-38430EF905D8}" destId="{A3B7636D-BF15-4B41-B651-CE2ACE7F2E5A}" srcOrd="0" destOrd="1" presId="urn:microsoft.com/office/officeart/2005/8/layout/list1"/>
    <dgm:cxn modelId="{5F3F4A10-340B-4F8E-B132-9246858C60DC}" srcId="{E1BED0F2-0AB2-4D1E-B7EA-1A8DEB22ECE4}" destId="{7E883409-C32A-4D62-8316-62C29D197593}" srcOrd="1" destOrd="0" parTransId="{163E961F-ED9C-4D78-9220-0A293A84A832}" sibTransId="{0CACCCDD-AB85-41BF-A7DA-4DCD7572E652}"/>
    <dgm:cxn modelId="{2B8315A9-2E8B-46D3-96E4-D0C31A4EA499}" srcId="{CA9D6897-D888-4700-92B1-42E3EB47B4BB}" destId="{6B18F5EC-B953-434F-9914-B459245E09AA}" srcOrd="0" destOrd="0" parTransId="{075C161F-3253-49C5-B8DB-6AAC6BC04B67}" sibTransId="{BF1F5C6C-0B90-4682-BD76-B83D67359FB2}"/>
    <dgm:cxn modelId="{18A0D723-0B57-45A4-87AA-30575566BE26}" type="presOf" srcId="{E1BED0F2-0AB2-4D1E-B7EA-1A8DEB22ECE4}" destId="{B782B8DA-74E6-45B5-998C-632E8885AC72}" srcOrd="0" destOrd="0" presId="urn:microsoft.com/office/officeart/2005/8/layout/list1"/>
    <dgm:cxn modelId="{B5950BEF-7ADD-41AA-B33F-CBC73EB28D03}" type="presOf" srcId="{7E883409-C32A-4D62-8316-62C29D197593}" destId="{0B1A6B4A-C1D3-402A-BF82-FA03A2AB4A1E}" srcOrd="0" destOrd="1" presId="urn:microsoft.com/office/officeart/2005/8/layout/list1"/>
    <dgm:cxn modelId="{D78894C0-F3B1-4D82-9378-E9C9D72A88B2}" type="presOf" srcId="{CA9D6897-D888-4700-92B1-42E3EB47B4BB}" destId="{B3010B98-8164-44D4-A64B-656071B78374}" srcOrd="0" destOrd="0" presId="urn:microsoft.com/office/officeart/2005/8/layout/list1"/>
    <dgm:cxn modelId="{D5CF64E6-210E-4AF1-8C30-D8D5E3EB9CF1}" type="presOf" srcId="{47B9ED05-5BBC-4E1F-9580-E283ADB5CAE7}" destId="{37D66563-0843-4C56-8D26-C8D940A51E63}" srcOrd="0" destOrd="1" presId="urn:microsoft.com/office/officeart/2005/8/layout/list1"/>
    <dgm:cxn modelId="{93A98660-C00E-4010-B4FE-8A413B9D7E27}" srcId="{57A8CB49-5355-41E7-B412-C8B4BBB502F4}" destId="{660A4227-1EF1-49EA-B1C6-7F2606FF5458}" srcOrd="0" destOrd="0" parTransId="{A0902EB4-9DC6-48C0-900C-D9A1E911278D}" sibTransId="{C99C4862-9247-4E2F-A776-2460EFCA1593}"/>
    <dgm:cxn modelId="{E2825A17-5DBC-4933-8EF3-915C5EE573A9}" srcId="{CA9D6897-D888-4700-92B1-42E3EB47B4BB}" destId="{08975AAD-DAE4-4131-BB31-38430EF905D8}" srcOrd="1" destOrd="0" parTransId="{142132AD-482B-43A7-8EED-5BAFEB67DB80}" sibTransId="{6C424468-74A7-4FAC-89B3-3A7995F98E59}"/>
    <dgm:cxn modelId="{38CB20BE-FFF2-482F-A0D7-F7ED78192FFE}" type="presOf" srcId="{F8E61598-97C5-4BD2-B869-0BFAD6B7A920}" destId="{0B1A6B4A-C1D3-402A-BF82-FA03A2AB4A1E}" srcOrd="0" destOrd="0" presId="urn:microsoft.com/office/officeart/2005/8/layout/list1"/>
    <dgm:cxn modelId="{0EEF802A-6AD7-4974-83CD-647B100BF1DA}" type="presOf" srcId="{CA9D6897-D888-4700-92B1-42E3EB47B4BB}" destId="{0643481D-9D6B-48E7-97CA-179F5B5B23F6}" srcOrd="1" destOrd="0" presId="urn:microsoft.com/office/officeart/2005/8/layout/list1"/>
    <dgm:cxn modelId="{F11D8CE6-9A57-4A98-9A71-9D9A1AA7AA07}" type="presOf" srcId="{57A8CB49-5355-41E7-B412-C8B4BBB502F4}" destId="{7E5216C0-CCFE-493B-9D52-0D4BFD6C78F9}" srcOrd="1" destOrd="0" presId="urn:microsoft.com/office/officeart/2005/8/layout/list1"/>
    <dgm:cxn modelId="{EC66155D-9AD1-4316-B0B6-EAFB269DA2D5}" srcId="{A81C3227-BE0C-4746-AE27-9EED77C785D6}" destId="{57A8CB49-5355-41E7-B412-C8B4BBB502F4}" srcOrd="1" destOrd="0" parTransId="{FEA8614C-0424-408F-BF0E-9E03E9844E6A}" sibTransId="{6D84B729-EE90-4B5C-A6CB-410ED9D7D818}"/>
    <dgm:cxn modelId="{5615CF6A-2337-424D-83B8-BCF63B185E32}" srcId="{A81C3227-BE0C-4746-AE27-9EED77C785D6}" destId="{E1BED0F2-0AB2-4D1E-B7EA-1A8DEB22ECE4}" srcOrd="0" destOrd="0" parTransId="{212494FD-03EC-44CA-865B-F17A06262A27}" sibTransId="{1AE4B53E-84C2-4CBA-B898-45AA4AC55F3F}"/>
    <dgm:cxn modelId="{B3A25380-A250-4D94-9150-364EA291B808}" type="presOf" srcId="{57A8CB49-5355-41E7-B412-C8B4BBB502F4}" destId="{6462E8A7-0445-48EC-A847-26F2388BB9A1}" srcOrd="0" destOrd="0" presId="urn:microsoft.com/office/officeart/2005/8/layout/list1"/>
    <dgm:cxn modelId="{0924D45A-CAE4-4CD9-A50F-F23592846695}" type="presOf" srcId="{6B18F5EC-B953-434F-9914-B459245E09AA}" destId="{A3B7636D-BF15-4B41-B651-CE2ACE7F2E5A}" srcOrd="0" destOrd="0" presId="urn:microsoft.com/office/officeart/2005/8/layout/list1"/>
    <dgm:cxn modelId="{64B86459-D1E0-4E45-97D9-7AD29CB25F59}" srcId="{E1BED0F2-0AB2-4D1E-B7EA-1A8DEB22ECE4}" destId="{F8E61598-97C5-4BD2-B869-0BFAD6B7A920}" srcOrd="0" destOrd="0" parTransId="{1F83D5AB-6EE4-4051-AEE8-BEC5B17B11A9}" sibTransId="{59132141-3D1E-4D99-821F-E3A0B40BA8A3}"/>
    <dgm:cxn modelId="{6E445934-CE0D-4533-821F-5E04BEA8431C}" type="presOf" srcId="{E1BED0F2-0AB2-4D1E-B7EA-1A8DEB22ECE4}" destId="{96441B71-994B-4BF0-B2F2-88E59F537675}" srcOrd="1" destOrd="0" presId="urn:microsoft.com/office/officeart/2005/8/layout/list1"/>
    <dgm:cxn modelId="{4E9B5FEC-81E3-4483-A883-728734F7509D}" srcId="{A81C3227-BE0C-4746-AE27-9EED77C785D6}" destId="{CA9D6897-D888-4700-92B1-42E3EB47B4BB}" srcOrd="2" destOrd="0" parTransId="{F7A30934-63B1-4E2D-A4F9-995EC378DEE9}" sibTransId="{2F1C13CE-5194-4E5C-82BE-9C65FCE751C3}"/>
    <dgm:cxn modelId="{4005E07A-0678-44FD-B09C-FCA9BFA902F0}" type="presOf" srcId="{A81C3227-BE0C-4746-AE27-9EED77C785D6}" destId="{96FBAF35-E961-46B6-BE31-386B49FF8044}" srcOrd="0" destOrd="0" presId="urn:microsoft.com/office/officeart/2005/8/layout/list1"/>
    <dgm:cxn modelId="{CF161614-78D6-450F-9C47-EB5019BE2291}" srcId="{57A8CB49-5355-41E7-B412-C8B4BBB502F4}" destId="{47B9ED05-5BBC-4E1F-9580-E283ADB5CAE7}" srcOrd="1" destOrd="0" parTransId="{F8A6E82E-883A-4677-A802-72F0742813C6}" sibTransId="{EFF2E8C0-FE7B-4C78-A3B7-15F56DB3DD94}"/>
    <dgm:cxn modelId="{14022187-2084-4BF4-9EED-D77D232493E8}" type="presParOf" srcId="{96FBAF35-E961-46B6-BE31-386B49FF8044}" destId="{E79AE706-4290-4055-A3AE-57A732BF9177}" srcOrd="0" destOrd="0" presId="urn:microsoft.com/office/officeart/2005/8/layout/list1"/>
    <dgm:cxn modelId="{7F5AF106-0875-4402-B251-BEFE9816B78B}" type="presParOf" srcId="{E79AE706-4290-4055-A3AE-57A732BF9177}" destId="{B782B8DA-74E6-45B5-998C-632E8885AC72}" srcOrd="0" destOrd="0" presId="urn:microsoft.com/office/officeart/2005/8/layout/list1"/>
    <dgm:cxn modelId="{C4728894-2D47-4926-A43E-80F2DE8667D0}" type="presParOf" srcId="{E79AE706-4290-4055-A3AE-57A732BF9177}" destId="{96441B71-994B-4BF0-B2F2-88E59F537675}" srcOrd="1" destOrd="0" presId="urn:microsoft.com/office/officeart/2005/8/layout/list1"/>
    <dgm:cxn modelId="{1BD90FF3-E901-4B41-9F6C-34431279B4A9}" type="presParOf" srcId="{96FBAF35-E961-46B6-BE31-386B49FF8044}" destId="{D64E7B93-03FC-4901-92BF-DF94C1A9EA13}" srcOrd="1" destOrd="0" presId="urn:microsoft.com/office/officeart/2005/8/layout/list1"/>
    <dgm:cxn modelId="{8FE77B57-BE19-44C3-81A6-EC8ACE8B6C98}" type="presParOf" srcId="{96FBAF35-E961-46B6-BE31-386B49FF8044}" destId="{0B1A6B4A-C1D3-402A-BF82-FA03A2AB4A1E}" srcOrd="2" destOrd="0" presId="urn:microsoft.com/office/officeart/2005/8/layout/list1"/>
    <dgm:cxn modelId="{3A0C4F8D-D452-487C-96F5-2E5CA29393D8}" type="presParOf" srcId="{96FBAF35-E961-46B6-BE31-386B49FF8044}" destId="{4CCDAA87-BB66-4FB0-9EE6-3B1DAE1EC305}" srcOrd="3" destOrd="0" presId="urn:microsoft.com/office/officeart/2005/8/layout/list1"/>
    <dgm:cxn modelId="{4D7C5F9E-D881-40AF-89F0-E828369072CB}" type="presParOf" srcId="{96FBAF35-E961-46B6-BE31-386B49FF8044}" destId="{350E15C9-494D-4558-B3F4-B5069124B43C}" srcOrd="4" destOrd="0" presId="urn:microsoft.com/office/officeart/2005/8/layout/list1"/>
    <dgm:cxn modelId="{4BB13C66-D0A6-4191-950C-FF2358087D7E}" type="presParOf" srcId="{350E15C9-494D-4558-B3F4-B5069124B43C}" destId="{6462E8A7-0445-48EC-A847-26F2388BB9A1}" srcOrd="0" destOrd="0" presId="urn:microsoft.com/office/officeart/2005/8/layout/list1"/>
    <dgm:cxn modelId="{1D8A9A5F-44E0-41E6-B673-A9544484ADD7}" type="presParOf" srcId="{350E15C9-494D-4558-B3F4-B5069124B43C}" destId="{7E5216C0-CCFE-493B-9D52-0D4BFD6C78F9}" srcOrd="1" destOrd="0" presId="urn:microsoft.com/office/officeart/2005/8/layout/list1"/>
    <dgm:cxn modelId="{8258E8EB-19C5-4D86-809C-11194569A976}" type="presParOf" srcId="{96FBAF35-E961-46B6-BE31-386B49FF8044}" destId="{7E6F8F81-685E-42F7-A16B-928FAF47AE18}" srcOrd="5" destOrd="0" presId="urn:microsoft.com/office/officeart/2005/8/layout/list1"/>
    <dgm:cxn modelId="{8F739186-ECF2-447D-95FC-CF94C5924210}" type="presParOf" srcId="{96FBAF35-E961-46B6-BE31-386B49FF8044}" destId="{37D66563-0843-4C56-8D26-C8D940A51E63}" srcOrd="6" destOrd="0" presId="urn:microsoft.com/office/officeart/2005/8/layout/list1"/>
    <dgm:cxn modelId="{FD5BD90D-D3C1-4ACD-9BEC-29A41D793F48}" type="presParOf" srcId="{96FBAF35-E961-46B6-BE31-386B49FF8044}" destId="{C3C74CF3-B5B3-4443-A7E6-7981DAB655C1}" srcOrd="7" destOrd="0" presId="urn:microsoft.com/office/officeart/2005/8/layout/list1"/>
    <dgm:cxn modelId="{39835BD4-5171-4151-BE68-5EB75E6F4421}" type="presParOf" srcId="{96FBAF35-E961-46B6-BE31-386B49FF8044}" destId="{B2EE3430-EED6-42A1-B20C-48E5CD374EC5}" srcOrd="8" destOrd="0" presId="urn:microsoft.com/office/officeart/2005/8/layout/list1"/>
    <dgm:cxn modelId="{68041205-E43E-423F-9519-02B34F17972B}" type="presParOf" srcId="{B2EE3430-EED6-42A1-B20C-48E5CD374EC5}" destId="{B3010B98-8164-44D4-A64B-656071B78374}" srcOrd="0" destOrd="0" presId="urn:microsoft.com/office/officeart/2005/8/layout/list1"/>
    <dgm:cxn modelId="{CB32CE43-ABA0-4C91-9887-BCA8444D6A3C}" type="presParOf" srcId="{B2EE3430-EED6-42A1-B20C-48E5CD374EC5}" destId="{0643481D-9D6B-48E7-97CA-179F5B5B23F6}" srcOrd="1" destOrd="0" presId="urn:microsoft.com/office/officeart/2005/8/layout/list1"/>
    <dgm:cxn modelId="{DE17040F-3871-48E7-A8F5-0F5B192D5D81}" type="presParOf" srcId="{96FBAF35-E961-46B6-BE31-386B49FF8044}" destId="{550EB42F-DE65-4A0D-AABA-5FEEBE8E2B1D}" srcOrd="9" destOrd="0" presId="urn:microsoft.com/office/officeart/2005/8/layout/list1"/>
    <dgm:cxn modelId="{A6015C29-EFC1-4366-8BFE-57E3CB438C1E}" type="presParOf" srcId="{96FBAF35-E961-46B6-BE31-386B49FF8044}" destId="{A3B7636D-BF15-4B41-B651-CE2ACE7F2E5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A6B4A-C1D3-402A-BF82-FA03A2AB4A1E}">
      <dsp:nvSpPr>
        <dsp:cNvPr id="0" name=""/>
        <dsp:cNvSpPr/>
      </dsp:nvSpPr>
      <dsp:spPr>
        <a:xfrm>
          <a:off x="0" y="360477"/>
          <a:ext cx="9509124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8014" tIns="354076" rIns="738014" bIns="120904" numCol="1" spcCol="1270" rtlCol="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noProof="0" dirty="0" smtClean="0"/>
            <a:t>Tevékenység leírása</a:t>
          </a:r>
          <a:endParaRPr lang="hu-HU" sz="1700" kern="1200" noProof="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noProof="0" dirty="0" smtClean="0"/>
            <a:t>Tevékenység leírása</a:t>
          </a:r>
          <a:endParaRPr lang="hu-HU" sz="1700" kern="1200" noProof="0" dirty="0"/>
        </a:p>
      </dsp:txBody>
      <dsp:txXfrm>
        <a:off x="0" y="360477"/>
        <a:ext cx="9509124" cy="990675"/>
      </dsp:txXfrm>
    </dsp:sp>
    <dsp:sp modelId="{96441B71-994B-4BF0-B2F2-88E59F537675}">
      <dsp:nvSpPr>
        <dsp:cNvPr id="0" name=""/>
        <dsp:cNvSpPr/>
      </dsp:nvSpPr>
      <dsp:spPr>
        <a:xfrm>
          <a:off x="475456" y="109557"/>
          <a:ext cx="665638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96" tIns="0" rIns="251596" bIns="0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noProof="0" dirty="0" smtClean="0"/>
            <a:t>1. csoport címe</a:t>
          </a:r>
          <a:endParaRPr lang="hu-HU" sz="1700" kern="1200" noProof="0" dirty="0"/>
        </a:p>
      </dsp:txBody>
      <dsp:txXfrm>
        <a:off x="499954" y="134055"/>
        <a:ext cx="6607391" cy="452844"/>
      </dsp:txXfrm>
    </dsp:sp>
    <dsp:sp modelId="{37D66563-0843-4C56-8D26-C8D940A51E63}">
      <dsp:nvSpPr>
        <dsp:cNvPr id="0" name=""/>
        <dsp:cNvSpPr/>
      </dsp:nvSpPr>
      <dsp:spPr>
        <a:xfrm>
          <a:off x="0" y="1693872"/>
          <a:ext cx="9509124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8014" tIns="354076" rIns="738014" bIns="120904" numCol="1" spcCol="1270" rtlCol="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noProof="0" dirty="0" smtClean="0"/>
            <a:t>Tevékenység leírása</a:t>
          </a:r>
          <a:endParaRPr lang="hu-HU" sz="1700" kern="1200" noProof="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noProof="0" dirty="0" smtClean="0"/>
            <a:t>Tevékenység leírása</a:t>
          </a:r>
          <a:endParaRPr lang="hu-HU" sz="1700" kern="1200" noProof="0" dirty="0"/>
        </a:p>
      </dsp:txBody>
      <dsp:txXfrm>
        <a:off x="0" y="1693872"/>
        <a:ext cx="9509124" cy="990675"/>
      </dsp:txXfrm>
    </dsp:sp>
    <dsp:sp modelId="{7E5216C0-CCFE-493B-9D52-0D4BFD6C78F9}">
      <dsp:nvSpPr>
        <dsp:cNvPr id="0" name=""/>
        <dsp:cNvSpPr/>
      </dsp:nvSpPr>
      <dsp:spPr>
        <a:xfrm>
          <a:off x="475456" y="1442952"/>
          <a:ext cx="665638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96" tIns="0" rIns="251596" bIns="0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noProof="0" dirty="0" smtClean="0"/>
            <a:t>2. csoport címe</a:t>
          </a:r>
          <a:endParaRPr lang="hu-HU" sz="1700" kern="1200" noProof="0" dirty="0"/>
        </a:p>
      </dsp:txBody>
      <dsp:txXfrm>
        <a:off x="499954" y="1467450"/>
        <a:ext cx="6607391" cy="452844"/>
      </dsp:txXfrm>
    </dsp:sp>
    <dsp:sp modelId="{A3B7636D-BF15-4B41-B651-CE2ACE7F2E5A}">
      <dsp:nvSpPr>
        <dsp:cNvPr id="0" name=""/>
        <dsp:cNvSpPr/>
      </dsp:nvSpPr>
      <dsp:spPr>
        <a:xfrm>
          <a:off x="0" y="3027267"/>
          <a:ext cx="9509124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8014" tIns="354076" rIns="738014" bIns="120904" numCol="1" spcCol="1270" rtlCol="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noProof="0" dirty="0" smtClean="0"/>
            <a:t>Tevékenység leírása</a:t>
          </a:r>
          <a:endParaRPr lang="hu-HU" sz="1700" kern="1200" noProof="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700" kern="1200" noProof="0" dirty="0" smtClean="0"/>
            <a:t>Tevékenység leírása</a:t>
          </a:r>
          <a:endParaRPr lang="hu-HU" sz="1700" kern="1200" noProof="0" dirty="0"/>
        </a:p>
      </dsp:txBody>
      <dsp:txXfrm>
        <a:off x="0" y="3027267"/>
        <a:ext cx="9509124" cy="990675"/>
      </dsp:txXfrm>
    </dsp:sp>
    <dsp:sp modelId="{0643481D-9D6B-48E7-97CA-179F5B5B23F6}">
      <dsp:nvSpPr>
        <dsp:cNvPr id="0" name=""/>
        <dsp:cNvSpPr/>
      </dsp:nvSpPr>
      <dsp:spPr>
        <a:xfrm>
          <a:off x="475456" y="2776347"/>
          <a:ext cx="6656387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96" tIns="0" rIns="251596" bIns="0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noProof="0" dirty="0" smtClean="0"/>
            <a:t>3. csoport címe</a:t>
          </a:r>
          <a:endParaRPr lang="hu-HU" sz="1700" kern="1200" noProof="0" dirty="0"/>
        </a:p>
      </dsp:txBody>
      <dsp:txXfrm>
        <a:off x="499954" y="2800845"/>
        <a:ext cx="6607391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0161F9-F0B1-41D7-A427-D1AA88ED4304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557F90-B177-4FB1-8138-2771DF9A6823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FB667E1-E601-4AAF-B95C-B25720D70A6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1480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9668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1878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3798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72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7030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1460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09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1205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3071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1292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2211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FB667E1-E601-4AAF-B95C-B25720D70A60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917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 title="Zöld dombok felett felkelő Na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Téglalap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0" anchor="b">
            <a:normAutofit/>
          </a:bodyPr>
          <a:lstStyle>
            <a:lvl1pPr algn="ctr" rtl="0"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522413" y="5943600"/>
            <a:ext cx="9144002" cy="762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hu-HU" dirty="0" smtClean="0"/>
              <a:t>Alcím mintájának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ív 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rtlCol="0" anchor="b">
            <a:normAutofit/>
          </a:bodyPr>
          <a:lstStyle>
            <a:lvl1pPr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Mintaszöveg szerkesztése</a:t>
            </a:r>
            <a:endParaRPr lang="hu-HU" dirty="0" smtClean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8C655056-1A68-4578-A831-37036FA2AB28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rtlCol="0" anchor="b">
            <a:normAutofit/>
          </a:bodyPr>
          <a:lstStyle>
            <a:lvl1pPr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 title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0"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Mintaszöveg szerkesztése</a:t>
            </a:r>
            <a:endParaRPr lang="hu-HU" dirty="0" smtClean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36D2CA-E2C1-4522-9041-64B60993550E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F4805F-8559-4D4C-A3D0-866C7DF7EA44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10685B-7796-4E63-9266-63513F91BD21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6pPr>
              <a:defRPr/>
            </a:lvl6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6C2AF6-3069-4E7D-9075-9C0BDAA294B4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u-HU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Téglalap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/>
            </a:lvl1pPr>
          </a:lstStyle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  <a:endParaRPr lang="hu-HU" dirty="0" smtClean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D145C4-0B5E-4527-81DA-0BCEAA6DEEB4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ív 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  <a:endParaRPr lang="hu-HU" dirty="0" smtClean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3FF278A3-9E79-405E-825A-AEEBC5A2B7D3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65C87-82B9-4BDF-BFC1-8CBECF800620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0ECE5F2-81AA-4605-B028-6FBA391056A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  <a:endParaRPr lang="hu-HU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rtl="0"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  <a:endParaRPr lang="hu-HU" dirty="0" smtClean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rtl="0"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A70B7F-8D39-4CC2-B28B-172E00A1ED29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9C844B-C533-4C2B-84C5-485AFE3D9391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52C9E9BD-A0EA-473D-8126-C5CD28EDB64C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rtlCol="0" anchor="b">
            <a:normAutofit/>
          </a:bodyPr>
          <a:lstStyle>
            <a:lvl1pPr rtl="0">
              <a:defRPr sz="3400" b="0"/>
            </a:lvl1pPr>
          </a:lstStyle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Mintaszöveg szerkesztése</a:t>
            </a:r>
            <a:endParaRPr lang="hu-HU" dirty="0" smtClean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7DBBFF-5F92-476D-AB7F-17D5DCEE956A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u-HU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Téglalap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pPr rtl="0"/>
            <a:fld id="{5B6B281D-9D08-4FF4-80F6-3CA33FA980C7}" type="datetime1">
              <a:rPr lang="hu-HU" smtClean="0"/>
              <a:t>2017.05.12.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pPr rtl="0"/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Cím elrendezés</a:t>
            </a:r>
            <a:endParaRPr lang="hu-HU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Alcím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Diacím hozzáadása – 5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264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Diacím hozzáadása – 6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7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Diacím hozzáadása – 7</a:t>
            </a:r>
            <a:endParaRPr lang="hu-HU" dirty="0"/>
          </a:p>
        </p:txBody>
      </p:sp>
      <p:sp>
        <p:nvSpPr>
          <p:cNvPr id="7" name="Kép helyőrzője 6" title="Üres helyőrző kép hozzáadásához. Kattintson a helyőrzőre, és jelölje ki a hozzáadni kívánt képet"/>
          <p:cNvSpPr>
            <a:spLocks noGrp="1"/>
          </p:cNvSpPr>
          <p:nvPr>
            <p:ph type="pic" idx="1"/>
          </p:nvPr>
        </p:nvSpPr>
        <p:spPr/>
      </p:sp>
      <p:sp>
        <p:nvSpPr>
          <p:cNvPr id="8" name="Szöveg helye 7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Cím és tartalom listával</a:t>
            </a:r>
            <a:endParaRPr lang="hu-HU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Első pont szövege</a:t>
            </a:r>
          </a:p>
          <a:p>
            <a:pPr rtl="0"/>
            <a:r>
              <a:rPr lang="hu-HU" dirty="0" smtClean="0"/>
              <a:t>Második pont szövege</a:t>
            </a:r>
          </a:p>
          <a:p>
            <a:pPr rtl="0"/>
            <a:r>
              <a:rPr lang="hu-HU" dirty="0" smtClean="0"/>
              <a:t>Harmadik pont szövege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595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Cím és tartalom diagrammal</a:t>
            </a:r>
            <a:endParaRPr lang="hu-HU" dirty="0"/>
          </a:p>
        </p:txBody>
      </p:sp>
      <p:graphicFrame>
        <p:nvGraphicFramePr>
          <p:cNvPr id="7" name="Tartalom helye 6" title="Csoportosított oszlop diagram, amely a következőt ábrázolja: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932459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78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Két tartalomrész elrendezés táblázattal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Első pont szövege</a:t>
            </a:r>
          </a:p>
          <a:p>
            <a:pPr rtl="0"/>
            <a:r>
              <a:rPr lang="hu-HU" dirty="0" smtClean="0"/>
              <a:t>Második pont szövege</a:t>
            </a:r>
          </a:p>
          <a:p>
            <a:pPr rtl="0"/>
            <a:r>
              <a:rPr lang="hu-HU" dirty="0" smtClean="0"/>
              <a:t>Harmadik pont szövege</a:t>
            </a:r>
            <a:endParaRPr lang="hu-HU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06843478"/>
              </p:ext>
            </p:extLst>
          </p:nvPr>
        </p:nvGraphicFramePr>
        <p:xfrm>
          <a:off x="6278563" y="1901825"/>
          <a:ext cx="4572000" cy="2271592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7898">
                <a:tc>
                  <a:txBody>
                    <a:bodyPr/>
                    <a:lstStyle/>
                    <a:p>
                      <a:pPr rtl="0"/>
                      <a:r>
                        <a:rPr lang="hu-HU" noProof="0" dirty="0" smtClean="0"/>
                        <a:t>Osztály</a:t>
                      </a:r>
                      <a:endParaRPr lang="hu-H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 dirty="0" smtClean="0"/>
                        <a:t>1. csoport</a:t>
                      </a:r>
                      <a:endParaRPr lang="hu-H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 dirty="0" smtClean="0"/>
                        <a:t>2. csoport</a:t>
                      </a:r>
                      <a:endParaRPr lang="hu-H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898">
                <a:tc>
                  <a:txBody>
                    <a:bodyPr/>
                    <a:lstStyle/>
                    <a:p>
                      <a:pPr rtl="0"/>
                      <a:r>
                        <a:rPr lang="hu-HU" noProof="0" dirty="0" smtClean="0"/>
                        <a:t>1. osztály</a:t>
                      </a:r>
                      <a:endParaRPr lang="hu-H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 dirty="0" smtClean="0"/>
                        <a:t>82</a:t>
                      </a:r>
                      <a:endParaRPr lang="hu-H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 dirty="0" smtClean="0"/>
                        <a:t>95</a:t>
                      </a:r>
                      <a:endParaRPr lang="hu-H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898">
                <a:tc>
                  <a:txBody>
                    <a:bodyPr/>
                    <a:lstStyle/>
                    <a:p>
                      <a:pPr rtl="0"/>
                      <a:r>
                        <a:rPr lang="hu-HU" noProof="0" dirty="0" smtClean="0"/>
                        <a:t>2. osztály</a:t>
                      </a:r>
                      <a:endParaRPr lang="hu-H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 dirty="0" smtClean="0"/>
                        <a:t>76</a:t>
                      </a:r>
                      <a:endParaRPr lang="hu-H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 dirty="0" smtClean="0"/>
                        <a:t>88</a:t>
                      </a:r>
                      <a:endParaRPr lang="hu-H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898">
                <a:tc>
                  <a:txBody>
                    <a:bodyPr/>
                    <a:lstStyle/>
                    <a:p>
                      <a:pPr rtl="0"/>
                      <a:r>
                        <a:rPr lang="hu-HU" noProof="0" dirty="0" smtClean="0"/>
                        <a:t>3. osztály</a:t>
                      </a:r>
                      <a:endParaRPr lang="hu-H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 dirty="0" smtClean="0"/>
                        <a:t>84</a:t>
                      </a:r>
                      <a:endParaRPr lang="hu-HU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u-HU" noProof="0" dirty="0" smtClean="0"/>
                        <a:t>90</a:t>
                      </a:r>
                      <a:endParaRPr lang="hu-H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50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Cím és tartalom diagrammal</a:t>
            </a:r>
            <a:endParaRPr lang="hu-HU" dirty="0"/>
          </a:p>
        </p:txBody>
      </p:sp>
      <p:graphicFrame>
        <p:nvGraphicFramePr>
          <p:cNvPr id="4" name="Tartalom helye 3" title="Függőleges képes lista 3 egymás alá rendezett csoporttal, bennük a listajelekkel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467880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806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Diacím hozzáadása – 1</a:t>
            </a:r>
            <a:endParaRPr lang="hu-HU" dirty="0"/>
          </a:p>
        </p:txBody>
      </p:sp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Diacím hozzáadása – 2</a:t>
            </a:r>
            <a:endParaRPr lang="hu-HU" dirty="0"/>
          </a:p>
        </p:txBody>
      </p:sp>
      <p:sp>
        <p:nvSpPr>
          <p:cNvPr id="2" name="Szöveg helye 1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120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Diacím hozzáadása – 3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3" name="Szöveg helye 12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14" name="Tartalom helye 13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Diacím hozzáadása – 4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ék sávos téma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517091-A25A-4924-A92A-9CDC58DD8E3D}">
  <ds:schemaRefs>
    <ds:schemaRef ds:uri="a4f35948-e619-41b3-aa29-22878b09cfd2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0262f94-9f35-4ac3-9a90-690165a166b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DAD49F-8845-45E6-B272-286191B60A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890091-2F88-4C32-8434-4B987AA5D9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124</Words>
  <PresentationFormat>Szélesvásznú</PresentationFormat>
  <Paragraphs>53</Paragraphs>
  <Slides>13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Corbel</vt:lpstr>
      <vt:lpstr>Euphemia</vt:lpstr>
      <vt:lpstr>Kék sávos téma 16x9</vt:lpstr>
      <vt:lpstr>Cím elrendezés</vt:lpstr>
      <vt:lpstr>Cím és tartalom listával</vt:lpstr>
      <vt:lpstr>Cím és tartalom diagrammal</vt:lpstr>
      <vt:lpstr>Két tartalomrész elrendezés táblázattal</vt:lpstr>
      <vt:lpstr>Cím és tartalom diagrammal</vt:lpstr>
      <vt:lpstr>Diacím hozzáadása – 1</vt:lpstr>
      <vt:lpstr>Diacím hozzáadása – 2</vt:lpstr>
      <vt:lpstr>Diacím hozzáadása – 3</vt:lpstr>
      <vt:lpstr>Diacím hozzáadása – 4</vt:lpstr>
      <vt:lpstr>PowerPoint-bemutató</vt:lpstr>
      <vt:lpstr>Diacím hozzáadása – 5</vt:lpstr>
      <vt:lpstr>Diacím hozzáadása – 6</vt:lpstr>
      <vt:lpstr>Diacím hozzáadása –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2017-01-12T01:37:38Z</dcterms:created>
  <dcterms:modified xsi:type="dcterms:W3CDTF">2017-05-12T08:35:27Z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