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</p:sldIdLst>
  <p:sldSz cx="7772400" cy="10058400"/>
  <p:notesSz cx="6858000" cy="9144000"/>
  <p:defaultTextStyle>
    <a:defPPr rtl="0">
      <a:defRPr lang="hu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5676" autoAdjust="0"/>
  </p:normalViewPr>
  <p:slideViewPr>
    <p:cSldViewPr>
      <p:cViewPr varScale="1">
        <p:scale>
          <a:sx n="91" d="100"/>
          <a:sy n="91" d="100"/>
        </p:scale>
        <p:origin x="2610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7B2B43D-C4EC-46FB-BB0C-CC522AC9937C}" type="datetime1">
              <a:rPr lang="hu-HU" smtClean="0"/>
              <a:pPr algn="r" rtl="0"/>
              <a:t>2014.01.23.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u-HU" dirty="0" smtClean="0"/>
              <a:t>‹#›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9EEA6AA5-BFBB-4366-966C-51DACEBB9BF7}" type="datetime1">
              <a:rPr lang="hu-HU" noProof="0" smtClean="0"/>
              <a:pPr algn="r"/>
              <a:t>2014.01.23.</a:t>
            </a:fld>
            <a:endParaRPr lang="hu-HU" noProof="0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hu-HU" noProof="0" dirty="0" smtClean="0"/>
              <a:t>‹#›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u-HU" noProof="0" dirty="0" smtClean="0"/>
              <a:t>Saját szövegével testre szabhatja ezt a szalagcímet. Jelölje ki az egyik betűt, és írja be a kívánt szöveg egyik betűjét. Diánként csak egy karaktert használjon.</a:t>
            </a:r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ílu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Egyenes összekötő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kerekített téglalap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usz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x</a:t>
            </a:r>
            <a:endParaRPr lang="hu-HU" noProof="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1320" noProof="0" dirty="0" smtClean="0"/>
              <a:t>Vágja végig a pontozott</a:t>
            </a:r>
            <a:r>
              <a:rPr lang="hu-HU" sz="1320" baseline="0" noProof="0" dirty="0" smtClean="0"/>
              <a:t> vonal mentén</a:t>
            </a:r>
            <a:endParaRPr lang="hu-HU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íl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usz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x</a:t>
            </a:r>
            <a:endParaRPr lang="hu-HU" noProof="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1320" noProof="0" dirty="0" smtClean="0"/>
              <a:t>Vágja végig a pontozott</a:t>
            </a:r>
            <a:r>
              <a:rPr lang="hu-HU" sz="1320" baseline="0" noProof="0" dirty="0" smtClean="0"/>
              <a:t> vonal mentén</a:t>
            </a:r>
            <a:endParaRPr lang="hu-HU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ílu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usz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x</a:t>
            </a:r>
            <a:endParaRPr lang="hu-HU" noProof="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1320" noProof="0" dirty="0" smtClean="0"/>
              <a:t>Vágja végig a pontozott</a:t>
            </a:r>
            <a:r>
              <a:rPr lang="hu-HU" sz="1320" baseline="0" noProof="0" dirty="0" smtClean="0"/>
              <a:t> vonal mentén</a:t>
            </a:r>
            <a:endParaRPr lang="hu-HU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ílu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usz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x</a:t>
            </a:r>
            <a:endParaRPr lang="hu-HU" noProof="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1320" noProof="0" dirty="0" smtClean="0"/>
              <a:t>Vágja végig a pontozott</a:t>
            </a:r>
            <a:r>
              <a:rPr lang="hu-HU" sz="1320" baseline="0" noProof="0" dirty="0" smtClean="0"/>
              <a:t> vonal mentén</a:t>
            </a:r>
            <a:endParaRPr lang="hu-HU" sz="1320" noProof="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ílu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usz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x</a:t>
            </a:r>
            <a:endParaRPr lang="hu-HU" noProof="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1320" noProof="0" dirty="0" smtClean="0"/>
              <a:t>Vágja végig a pontozott</a:t>
            </a:r>
            <a:r>
              <a:rPr lang="hu-HU" sz="1320" baseline="0" noProof="0" dirty="0" smtClean="0"/>
              <a:t> vonal mentén</a:t>
            </a:r>
            <a:endParaRPr lang="hu-HU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ílu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4" name="Egyenes összekötő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usz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207" noProof="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 dirty="0" smtClean="0"/>
              <a:t>x</a:t>
            </a:r>
            <a:endParaRPr lang="hu-HU" noProof="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u-HU" sz="1320" noProof="0" dirty="0" smtClean="0"/>
              <a:t>Vágja végig a pontozott</a:t>
            </a:r>
            <a:r>
              <a:rPr lang="hu-HU" sz="1320" baseline="0" noProof="0" dirty="0" smtClean="0"/>
              <a:t> vonal mentén</a:t>
            </a:r>
            <a:endParaRPr lang="hu-HU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-HU" noProof="0" dirty="0" smtClean="0"/>
              <a:t>Mintacím szerkesztése</a:t>
            </a:r>
            <a:endParaRPr lang="hu-HU" noProof="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 smtClean="0"/>
              <a:t>Mintaszöveg szerkesztése</a:t>
            </a:r>
          </a:p>
          <a:p>
            <a:pPr lvl="1" rtl="0"/>
            <a:r>
              <a:rPr lang="hu-HU" noProof="0" dirty="0" smtClean="0"/>
              <a:t>Második szint</a:t>
            </a:r>
          </a:p>
          <a:p>
            <a:pPr lvl="2" rtl="0"/>
            <a:r>
              <a:rPr lang="hu-HU" noProof="0" dirty="0" smtClean="0"/>
              <a:t>Harmadik szint</a:t>
            </a:r>
          </a:p>
          <a:p>
            <a:pPr lvl="3" rtl="0"/>
            <a:r>
              <a:rPr lang="hu-HU" noProof="0" dirty="0" smtClean="0"/>
              <a:t>Negyedik szint</a:t>
            </a:r>
          </a:p>
          <a:p>
            <a:pPr lvl="4" rtl="0"/>
            <a:r>
              <a:rPr lang="hu-HU" noProof="0" dirty="0" smtClean="0"/>
              <a:t>Ötödik szint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39B3-AF9C-46C0-8707-E0E85100FC2F}" type="datetime1">
              <a:rPr lang="hu-HU" noProof="0" smtClean="0"/>
              <a:pPr/>
              <a:t>2014.01.23.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hu-HU" noProof="0" dirty="0" smtClean="0"/>
              <a:t>‹#›</a:t>
            </a:r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á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010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ö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ö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ü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LÁNYBABÁS TRANSZPARENS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497</Words>
  <Application>Microsoft Office PowerPoint</Application>
  <PresentationFormat>Egyéni</PresentationFormat>
  <Paragraphs>49</Paragraphs>
  <Slides>17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Arial</vt:lpstr>
      <vt:lpstr>Calibri</vt:lpstr>
      <vt:lpstr>LÁNYBABÁS TRANSZPARENS B</vt:lpstr>
      <vt:lpstr>K</vt:lpstr>
      <vt:lpstr>ö</vt:lpstr>
      <vt:lpstr>s</vt:lpstr>
      <vt:lpstr>z</vt:lpstr>
      <vt:lpstr>ö</vt:lpstr>
      <vt:lpstr>n</vt:lpstr>
      <vt:lpstr>t</vt:lpstr>
      <vt:lpstr>ü</vt:lpstr>
      <vt:lpstr>n</vt:lpstr>
      <vt:lpstr>k</vt:lpstr>
      <vt:lpstr>l</vt:lpstr>
      <vt:lpstr>á</vt:lpstr>
      <vt:lpstr>n</vt:lpstr>
      <vt:lpstr>y</vt:lpstr>
      <vt:lpstr>k</vt:lpstr>
      <vt:lpstr>a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2013-07-30T15:39:14Z</dcterms:created>
  <dcterms:modified xsi:type="dcterms:W3CDTF">2014-01-23T02:59:00Z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