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67" d="100"/>
          <a:sy n="67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u-HU"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u-HU" sz="1200"/>
            </a:lvl1pPr>
          </a:lstStyle>
          <a:p>
            <a:fld id="{1AB8C4AC-411F-4AE5-BC86-A9E075DD5F86}" type="datetime1">
              <a:rPr lang="hu-HU" smtClean="0"/>
              <a:t>2013.11.15.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u-HU"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u-HU" sz="1200"/>
            </a:lvl1pPr>
          </a:lstStyle>
          <a:p>
            <a:fld id="{89ED90CB-459C-4B12-B364-B0CA1993A97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u-HU" sz="1200"/>
            </a:lvl1pPr>
          </a:lstStyle>
          <a:p>
            <a:fld id="{7821DDDB-1ED8-4CFB-8E73-30A969609FEE}" type="datetime1">
              <a:rPr lang="hu-HU" smtClean="0"/>
              <a:pPr/>
              <a:t>2013.11.15.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u-HU" sz="1200"/>
            </a:lvl1pPr>
          </a:lstStyle>
          <a:p>
            <a:fld id="{4E5863F8-513E-44B9-9F9C-A7685A64A6A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Más üdvözlő szöveget szeretne? Jelölje ki a szöveget, és írja be a sajátját.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7" name="Diakép helye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lső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Kép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Szabadkézi sokszög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hu-HU" sz="72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hu-HU" dirty="0"/>
              <a:t>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u-HU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27BE-CFAA-4F2F-A607-B7642373A62C}" type="datetime1">
              <a:rPr lang="hu-HU" smtClean="0"/>
              <a:pPr/>
              <a:t>2013.11.15.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u-HU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u-HU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hu-HU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hu-HU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u-HU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u-HU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77240" rtl="0" eaLnBrk="1" latinLnBrk="0" hangingPunct="1"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hu-HU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13700" dirty="0" smtClean="0"/>
              <a:t>BOLDOG</a:t>
            </a:r>
            <a:r>
              <a:rPr lang="hu-HU" sz="10700" dirty="0" smtClean="0"/>
              <a:t> </a:t>
            </a:r>
            <a:r>
              <a:rPr lang="hu-HU" sz="7000" dirty="0" smtClean="0"/>
              <a:t>születésnapot</a:t>
            </a:r>
            <a:r>
              <a:rPr lang="hu-HU" sz="7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ületésnapi kártya, karcos, kék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Egyéni</PresentationFormat>
  <Paragraphs>3</Paragraphs>
  <Slides>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Születésnapi kártya, karcos, kék</vt:lpstr>
      <vt:lpstr>BOLDOG születésnapot!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2013-11-14T21:52:52Z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