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2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9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8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5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6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7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5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24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476563"/>
      </p:ext>
    </p:extLst>
  </p:cSld>
  <p:clrMapOvr>
    <a:masterClrMapping/>
  </p:clrMapOvr>
</p:sld>
</file>

<file path=ppt/theme/theme1.xml><?xml version="1.0" encoding="utf-8"?>
<a:theme xmlns:a="http://schemas.openxmlformats.org/drawingml/2006/main" name="Nagyvárosi">
  <a:themeElements>
    <a:clrScheme name="Nagyvárosi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TC103457491[[fn=Nagyvárosi]]</Template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Nagyvárosi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Petr Barborik</dc:creator>
  <cp:lastModifiedBy>Petr Barborik</cp:lastModifiedBy>
  <cp:revision>1</cp:revision>
  <dcterms:created xsi:type="dcterms:W3CDTF">2013-08-01T09:38:19Z</dcterms:created>
  <dcterms:modified xsi:type="dcterms:W3CDTF">2013-08-01T09:38:37Z</dcterms:modified>
</cp:coreProperties>
</file>