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200355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csík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TC104033937[[fn=Kondenzcsík]]</Template>
  <TotalTime>0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Kondenzcsík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cp:revision>1</cp:revision>
  <dcterms:created xsi:type="dcterms:W3CDTF">2013-08-01T09:36:36Z</dcterms:created>
  <dcterms:modified xsi:type="dcterms:W3CDTF">2013-08-01T09:36:50Z</dcterms:modified>
</cp:coreProperties>
</file>