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9" autoAdjust="0"/>
  </p:normalViewPr>
  <p:slideViewPr>
    <p:cSldViewPr showGuides="1">
      <p:cViewPr varScale="1">
        <p:scale>
          <a:sx n="82" d="100"/>
          <a:sy n="82" d="100"/>
        </p:scale>
        <p:origin x="96" y="87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16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hu-HU" sz="1200"/>
            </a:lvl1pPr>
          </a:lstStyle>
          <a:p>
            <a:fld id="{73816031-1EAD-4C1B-A8C6-8EF7F25DCC63}" type="datetime1">
              <a:rPr lang="hu-HU" smtClean="0"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hu-HU" sz="1200"/>
            </a:lvl1pPr>
          </a:lstStyle>
          <a:p>
            <a:fld id="{C4FD142E-5B44-489E-8F73-9E67242E680D}" type="slidenum">
              <a:rPr lang="hu-HU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hu-HU" sz="1200"/>
            </a:lvl1pPr>
          </a:lstStyle>
          <a:p>
            <a:endParaRPr lang="hu-HU" noProof="0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hu-HU" sz="1200"/>
            </a:lvl1pPr>
          </a:lstStyle>
          <a:p>
            <a:fld id="{C8607248-B475-4C65-8B9B-CEF2BE8C9249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hu-HU" sz="1200"/>
            </a:lvl1pPr>
          </a:lstStyle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hu-HU" sz="1200"/>
            </a:lvl1pPr>
          </a:lstStyle>
          <a:p>
            <a:fld id="{F93199CD-3E1B-4AE6-990F-76F925F5EA9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Ha le szeretné cserélni a képet, jelölje ki, és törölje. Ezután a Kép beszúrása ikonra kattintva szúrja be a saját képét!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hu-HU" sz="6600">
                <a:solidFill>
                  <a:schemeClr val="tx1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hu-HU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 dirty="0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56E6AA-7649-48B1-9674-E38ACD938F48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t egyforma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A0520C3-DF0D-47D8-8F7D-97C5D40CC19C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árom függőlege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ép helye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E750F94A-EB8D-4A98-9D35-71C127D70E46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l oldali két 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5E544B8-F532-442B-98EA-12700E38243E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obb oldali két 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F0C9DCA-AE78-49A2-8F0A-8A3D273A85F2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t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90C608-A281-41D4-B344-FBF9FEDC5B8B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ltérő két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AD25A0D-4946-4CB6-8C51-CFDCA4FC8D24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árom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00A9C7AC-6EA1-4106-9538-BA9E7536B974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ltérő három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5B7F3EE-ABBE-4801-AEA1-4B0F1FDA816E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t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ép helye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9" name="Kép helye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6ACD22DA-7E46-4E4B-8113-04F045D1A11E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8238A-AF35-4AFE-A548-C4A425889397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 függőleges kép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ép helye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800"/>
            </a:lvl1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Autofit/>
          </a:bodyPr>
          <a:lstStyle>
            <a:lvl1pPr latinLnBrk="0">
              <a:lnSpc>
                <a:spcPct val="85000"/>
              </a:lnSpc>
              <a:defRPr lang="hu-HU" sz="5600">
                <a:solidFill>
                  <a:schemeClr val="tx1"/>
                </a:solidFill>
              </a:defRPr>
            </a:lvl1pPr>
          </a:lstStyle>
          <a:p>
            <a:r>
              <a:rPr lang="hu-HU" noProof="0" dirty="0"/>
              <a:t>Név megadásához kattintson ide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hu-HU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 dirty="0"/>
              <a:t>Alcím mintájának szerkesztése</a:t>
            </a:r>
          </a:p>
        </p:txBody>
      </p:sp>
      <p:sp>
        <p:nvSpPr>
          <p:cNvPr id="11" name="Szöveg helye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hu-HU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hu-HU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hu-HU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hu-HU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hu-HU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hu-HU" noProof="0" dirty="0"/>
              <a:t>Év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8D37BF3-27FC-4989-A922-4FE718C39511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hu-HU"/>
            </a:lvl5pPr>
            <a:lvl6pPr latinLnBrk="0">
              <a:defRPr lang="hu-HU"/>
            </a:lvl6pPr>
            <a:lvl7pPr latinLnBrk="0">
              <a:defRPr lang="hu-HU"/>
            </a:lvl7pPr>
            <a:lvl8pPr latinLnBrk="0">
              <a:defRPr lang="hu-HU"/>
            </a:lvl8pPr>
            <a:lvl9pPr latinLnBrk="0">
              <a:defRPr lang="hu-HU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5D564-491C-452C-9710-953E8A1223AC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hu-HU" sz="4800" b="0" cap="none" baseline="0"/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u-HU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u-H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u-H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8C837-02FB-4A7C-8468-58E36480831B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hu-HU" sz="2400"/>
            </a:lvl1pPr>
            <a:lvl2pPr latinLnBrk="0">
              <a:defRPr lang="hu-HU" sz="2000"/>
            </a:lvl2pPr>
            <a:lvl3pPr latinLnBrk="0">
              <a:defRPr lang="hu-HU" sz="1800"/>
            </a:lvl3pPr>
            <a:lvl4pPr latinLnBrk="0">
              <a:defRPr lang="hu-HU" sz="1600"/>
            </a:lvl4pPr>
            <a:lvl5pPr latinLnBrk="0">
              <a:defRPr lang="hu-HU" sz="1600"/>
            </a:lvl5pPr>
            <a:lvl6pPr latinLnBrk="0">
              <a:defRPr lang="hu-HU" sz="1600"/>
            </a:lvl6pPr>
            <a:lvl7pPr latinLnBrk="0">
              <a:defRPr lang="hu-HU" sz="1600"/>
            </a:lvl7pPr>
            <a:lvl8pPr latinLnBrk="0">
              <a:defRPr lang="hu-HU" sz="1600"/>
            </a:lvl8pPr>
            <a:lvl9pPr latinLnBrk="0">
              <a:defRPr lang="hu-HU" sz="1600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hu-HU" sz="2400"/>
            </a:lvl1pPr>
            <a:lvl2pPr latinLnBrk="0">
              <a:defRPr lang="hu-HU" sz="2000"/>
            </a:lvl2pPr>
            <a:lvl3pPr latinLnBrk="0">
              <a:defRPr lang="hu-HU" sz="1800"/>
            </a:lvl3pPr>
            <a:lvl4pPr latinLnBrk="0">
              <a:defRPr lang="hu-HU" sz="1600"/>
            </a:lvl4pPr>
            <a:lvl5pPr latinLnBrk="0">
              <a:defRPr lang="hu-HU" sz="1600"/>
            </a:lvl5pPr>
            <a:lvl6pPr latinLnBrk="0">
              <a:defRPr lang="hu-HU" sz="1600"/>
            </a:lvl6pPr>
            <a:lvl7pPr latinLnBrk="0">
              <a:defRPr lang="hu-HU" sz="1600"/>
            </a:lvl7pPr>
            <a:lvl8pPr latinLnBrk="0">
              <a:defRPr lang="hu-HU" sz="1600"/>
            </a:lvl8pPr>
            <a:lvl9pPr latinLnBrk="0">
              <a:defRPr lang="hu-HU" sz="1600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29D15-6CA5-4F4E-AEC3-E014CFD8277A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hu-HU"/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u-HU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hu-HU" sz="2000"/>
            </a:lvl1pPr>
            <a:lvl2pPr latinLnBrk="0">
              <a:defRPr lang="hu-HU" sz="1800"/>
            </a:lvl2pPr>
            <a:lvl3pPr latinLnBrk="0">
              <a:defRPr lang="hu-HU" sz="1600"/>
            </a:lvl3pPr>
            <a:lvl4pPr latinLnBrk="0">
              <a:defRPr lang="hu-HU" sz="1400"/>
            </a:lvl4pPr>
            <a:lvl5pPr latinLnBrk="0">
              <a:defRPr lang="hu-HU" sz="1400"/>
            </a:lvl5pPr>
            <a:lvl6pPr latinLnBrk="0">
              <a:defRPr lang="hu-HU" sz="1400"/>
            </a:lvl6pPr>
            <a:lvl7pPr latinLnBrk="0">
              <a:defRPr lang="hu-HU" sz="1400"/>
            </a:lvl7pPr>
            <a:lvl8pPr latinLnBrk="0">
              <a:defRPr lang="hu-HU" sz="1400"/>
            </a:lvl8pPr>
            <a:lvl9pPr latinLnBrk="0">
              <a:defRPr lang="hu-HU" sz="1400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u-HU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hu-HU" sz="2000"/>
            </a:lvl1pPr>
            <a:lvl2pPr latinLnBrk="0">
              <a:defRPr lang="hu-HU" sz="1800"/>
            </a:lvl2pPr>
            <a:lvl3pPr latinLnBrk="0">
              <a:defRPr lang="hu-HU" sz="1600"/>
            </a:lvl3pPr>
            <a:lvl4pPr latinLnBrk="0">
              <a:defRPr lang="hu-HU" sz="1400"/>
            </a:lvl4pPr>
            <a:lvl5pPr latinLnBrk="0">
              <a:defRPr lang="hu-HU" sz="1400"/>
            </a:lvl5pPr>
            <a:lvl6pPr latinLnBrk="0">
              <a:defRPr lang="hu-HU" sz="1400"/>
            </a:lvl6pPr>
            <a:lvl7pPr latinLnBrk="0">
              <a:defRPr lang="hu-HU" sz="1400"/>
            </a:lvl7pPr>
            <a:lvl8pPr latinLnBrk="0">
              <a:defRPr lang="hu-HU" sz="1400"/>
            </a:lvl8pPr>
            <a:lvl9pPr latinLnBrk="0">
              <a:defRPr lang="hu-HU" sz="1400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DBE072-A5DD-43E6-8738-077ABECE8DF4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B3872F-43A6-471B-B9FE-43291CA60C09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6E807-F579-44EF-B043-E2A226DFA17C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hu-HU" sz="3200" b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hu-HU" sz="2400"/>
            </a:lvl1pPr>
            <a:lvl2pPr latinLnBrk="0">
              <a:defRPr lang="hu-HU" sz="2000"/>
            </a:lvl2pPr>
            <a:lvl3pPr latinLnBrk="0">
              <a:defRPr lang="hu-HU" sz="1800"/>
            </a:lvl3pPr>
            <a:lvl4pPr latinLnBrk="0">
              <a:defRPr lang="hu-HU" sz="1600"/>
            </a:lvl4pPr>
            <a:lvl5pPr latinLnBrk="0">
              <a:defRPr lang="hu-HU" sz="1600"/>
            </a:lvl5pPr>
            <a:lvl6pPr latinLnBrk="0">
              <a:defRPr lang="hu-HU" sz="1600" baseline="0"/>
            </a:lvl6pPr>
            <a:lvl7pPr latinLnBrk="0">
              <a:defRPr lang="hu-HU" sz="1600" baseline="0"/>
            </a:lvl7pPr>
            <a:lvl8pPr latinLnBrk="0">
              <a:defRPr lang="hu-HU" sz="1600" baseline="0"/>
            </a:lvl8pPr>
            <a:lvl9pPr latinLnBrk="0">
              <a:defRPr lang="hu-HU" sz="1600" baseline="0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AA7D44-5304-486A-800B-768CFBF92253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3FACBC-F9F7-474C-B11D-3495CB221D16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hu-HU"/>
            </a:lvl5pPr>
            <a:lvl6pPr latinLnBrk="0">
              <a:defRPr lang="hu-HU"/>
            </a:lvl6pPr>
            <a:lvl7pPr latinLnBrk="0">
              <a:defRPr lang="hu-HU"/>
            </a:lvl7pPr>
            <a:lvl8pPr latinLnBrk="0">
              <a:defRPr lang="hu-HU" baseline="0"/>
            </a:lvl8pPr>
            <a:lvl9pPr latinLnBrk="0">
              <a:defRPr lang="hu-HU" baseline="0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CD1C3-7CF3-4A61-941D-D58A2D7B43D0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hu-HU"/>
            </a:lvl5pPr>
            <a:lvl6pPr latinLnBrk="0">
              <a:defRPr lang="hu-HU"/>
            </a:lvl6pPr>
            <a:lvl7pPr latinLnBrk="0">
              <a:defRPr lang="hu-HU"/>
            </a:lvl7pPr>
            <a:lvl8pPr latinLnBrk="0">
              <a:defRPr lang="hu-HU"/>
            </a:lvl8pPr>
            <a:lvl9pPr latinLnBrk="0">
              <a:defRPr lang="hu-HU"/>
            </a:lvl9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A6E60-6813-4E64-BF7B-ED63E31E91A6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l oldali 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18DA17-2307-4D59-BBE8-4EDDF395D392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obb oldali 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4E2654-B2CF-42F9-9B86-39A25496492E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l oldali négy 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6" name="Kép helye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E9382BFD-41C0-42A5-9948-3BF17580D853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Jobb oldali négy 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u-HU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u-HU" noProof="0" dirty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6" name="Kép helye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51E0F08E-30F6-4BBF-901C-2239A55ACC1C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t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ép helye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9" name="Kép helye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5" name="Kép helye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6" name="Kép helye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75764D4D-C9EB-4E96-9961-369E38EF59EC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l oldali kép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hu-HU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019A18-90E4-4A73-BBF9-F6EC6575A14D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obb oldali kép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noProof="0" dirty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hu-HU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noProof="0" dirty="0"/>
              <a:t>Mintaszöveg szerkesztése</a:t>
            </a: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FF380-B4BE-448F-A4C6-ADEF0347815B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noProof="0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E35C2-A7D5-4316-923C-0A8B27E95522}" type="datetime1">
              <a:rPr lang="hu-HU" smtClean="0"/>
              <a:pPr/>
              <a:t>2013.07.29.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hu-HU" noProof="0" smtClean="0"/>
              <a:pPr/>
              <a:t>‹#›</a:t>
            </a:fld>
            <a:endParaRPr lang="hu-HU" noProof="0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hu-HU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hu-HU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u-H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400" dirty="0"/>
              <a:t>Album címe</a:t>
            </a:r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Album alcíme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Év</a:t>
            </a:r>
          </a:p>
        </p:txBody>
      </p:sp>
      <p:pic>
        <p:nvPicPr>
          <p:cNvPr id="7" name="Kép helye 6" descr="Kalapos-taláros végzős hallgató ölelkezik" title="Mintakép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ép helye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Kép hely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Kép helye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ép helye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19" name="Kép helye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ép helye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9" name="Kép helye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ép hely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Kép hely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ép hely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Kép hely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ép helye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Kép helye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Kép helye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Kép helye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Kép helye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Kép helye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Kép helye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Kép helye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Kép helye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Kép helye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5" name="Kép helye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5" name="Kép helye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ép helye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Kép helye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Kép helye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Kép helye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ép helye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15" name="Kép helye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Kép helye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Kép helye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Kép helye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Kép helye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Kép helye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Kép helye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Kép helye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Kép helye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ép helye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ép helye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ép helye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Kép helye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égzősök albuma 41x23">
  <a:themeElements>
    <a:clrScheme name="VégzősökAlbuma_41x23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51</Words>
  <Application>Microsoft Office PowerPoint</Application>
  <PresentationFormat>Egyéni</PresentationFormat>
  <Paragraphs>25</Paragraphs>
  <Slides>21</Slides>
  <Notes>21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4" baseType="lpstr">
      <vt:lpstr>Arial</vt:lpstr>
      <vt:lpstr>Cambria</vt:lpstr>
      <vt:lpstr>Végzősök albuma 41x23</vt:lpstr>
      <vt:lpstr>Album címe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2013-06-10T18:40:23Z</dcterms:created>
  <dcterms:modified xsi:type="dcterms:W3CDTF">2013-07-29T08:28:28Z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