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0659" autoAdjust="0"/>
  </p:normalViewPr>
  <p:slideViewPr>
    <p:cSldViewPr snapToGrid="0">
      <p:cViewPr varScale="1">
        <p:scale>
          <a:sx n="83" d="100"/>
          <a:sy n="83" d="100"/>
        </p:scale>
        <p:origin x="28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206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őrző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3" name="Dátum helyőrzőj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1C1E23-DEED-4881-9649-D4762C05BFCF}" type="datetimeFigureOut">
              <a:rPr lang="hu-HU" smtClean="0"/>
              <a:t>2013.07.23.</a:t>
            </a:fld>
            <a:endParaRPr lang="hu-HU" dirty="0"/>
          </a:p>
        </p:txBody>
      </p:sp>
      <p:sp>
        <p:nvSpPr>
          <p:cNvPr id="4" name="Élőláb helyőrzőj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5" name="Diaszám helyőrzőj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C54FC3-7019-4130-999F-2934A1BA0844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60433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őrző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 noProof="0" dirty="0"/>
          </a:p>
        </p:txBody>
      </p:sp>
      <p:sp>
        <p:nvSpPr>
          <p:cNvPr id="3" name="Dátum helyőrzőj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F8C37A-3116-4396-BF80-C7455E378427}" type="datetimeFigureOut">
              <a:rPr lang="hu-HU" noProof="0" smtClean="0"/>
              <a:t>2013.07.23.</a:t>
            </a:fld>
            <a:endParaRPr lang="hu-HU" noProof="0" dirty="0"/>
          </a:p>
        </p:txBody>
      </p:sp>
      <p:sp>
        <p:nvSpPr>
          <p:cNvPr id="4" name="Diakép helyőrzője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 noProof="0" dirty="0"/>
          </a:p>
        </p:txBody>
      </p:sp>
      <p:sp>
        <p:nvSpPr>
          <p:cNvPr id="5" name="Jegyzetek helyőrzőj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noProof="0" dirty="0" smtClean="0"/>
              <a:t>Mintaszöveg szerkesztése</a:t>
            </a:r>
          </a:p>
          <a:p>
            <a:pPr lvl="1"/>
            <a:r>
              <a:rPr lang="hu-HU" noProof="0" dirty="0" smtClean="0"/>
              <a:t>Második szint</a:t>
            </a:r>
          </a:p>
          <a:p>
            <a:pPr lvl="2"/>
            <a:r>
              <a:rPr lang="hu-HU" noProof="0" dirty="0" smtClean="0"/>
              <a:t>Harmadik szint</a:t>
            </a:r>
          </a:p>
          <a:p>
            <a:pPr lvl="3"/>
            <a:r>
              <a:rPr lang="hu-HU" noProof="0" dirty="0" smtClean="0"/>
              <a:t>Negyedik szint</a:t>
            </a:r>
          </a:p>
          <a:p>
            <a:pPr lvl="4"/>
            <a:r>
              <a:rPr lang="hu-HU" noProof="0" dirty="0" smtClean="0"/>
              <a:t>Ötödik szint</a:t>
            </a:r>
          </a:p>
          <a:p>
            <a:pPr lvl="2"/>
            <a:endParaRPr lang="hu-HU" noProof="0" dirty="0" smtClean="0"/>
          </a:p>
          <a:p>
            <a:pPr lvl="3"/>
            <a:endParaRPr lang="hu-HU" noProof="0" dirty="0" smtClean="0"/>
          </a:p>
          <a:p>
            <a:pPr lvl="4"/>
            <a:endParaRPr lang="hu-HU" noProof="0" dirty="0"/>
          </a:p>
        </p:txBody>
      </p:sp>
      <p:sp>
        <p:nvSpPr>
          <p:cNvPr id="6" name="Élőláb helyőrző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 noProof="0" dirty="0"/>
          </a:p>
        </p:txBody>
      </p:sp>
      <p:sp>
        <p:nvSpPr>
          <p:cNvPr id="7" name="Diaszám helyőrzőj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1DC21C-4BBA-449A-9AC6-2347AA4403EC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1941775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őrzőj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Diaszám helyőrzőj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DC21C-4BBA-449A-9AC6-2347AA4403EC}" type="slidenum">
              <a:t>1</a:t>
            </a:fld>
            <a:endParaRPr lang="en-US"/>
          </a:p>
        </p:txBody>
      </p:sp>
      <p:sp>
        <p:nvSpPr>
          <p:cNvPr id="5" name="Jegyzetek helyőrzője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hu-HU" noProof="0" dirty="0" smtClean="0"/>
              <a:t>A meghívó módosításához jelölje ki a mintaszöveget, és írja be az esemény részleteit. Ha inkább tiszta lappal kezdene, a Kezdőlap lapon kattintson az Új dia gombra, és szúrjon be egy új diát a meghívóba. Írja be a szövegét az üres helyőrzőkbe.</a:t>
            </a:r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27507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meghív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églalap 5"/>
          <p:cNvSpPr>
            <a:spLocks noChangeArrowheads="1"/>
          </p:cNvSpPr>
          <p:nvPr userDrawn="1"/>
        </p:nvSpPr>
        <p:spPr bwMode="auto">
          <a:xfrm>
            <a:off x="1143000" y="1167893"/>
            <a:ext cx="5486400" cy="3657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 noProof="0" dirty="0"/>
          </a:p>
        </p:txBody>
      </p:sp>
      <p:pic>
        <p:nvPicPr>
          <p:cNvPr id="44" name="Kép 43"/>
          <p:cNvPicPr preferRelativeResize="0"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43000" y="1167893"/>
            <a:ext cx="5486400" cy="3655907"/>
          </a:xfrm>
          <a:prstGeom prst="rect">
            <a:avLst/>
          </a:prstGeom>
        </p:spPr>
      </p:pic>
      <p:sp>
        <p:nvSpPr>
          <p:cNvPr id="45" name="Téglalap 5"/>
          <p:cNvSpPr>
            <a:spLocks noChangeArrowheads="1"/>
          </p:cNvSpPr>
          <p:nvPr userDrawn="1"/>
        </p:nvSpPr>
        <p:spPr bwMode="auto">
          <a:xfrm>
            <a:off x="1143000" y="1849294"/>
            <a:ext cx="5486400" cy="22832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 noProof="0" dirty="0"/>
          </a:p>
        </p:txBody>
      </p:sp>
      <p:sp>
        <p:nvSpPr>
          <p:cNvPr id="46" name="Szabadkézi sokszög 13"/>
          <p:cNvSpPr>
            <a:spLocks/>
          </p:cNvSpPr>
          <p:nvPr userDrawn="1"/>
        </p:nvSpPr>
        <p:spPr bwMode="auto">
          <a:xfrm>
            <a:off x="1435458" y="1386461"/>
            <a:ext cx="4901486" cy="3222329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1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 noProof="0" dirty="0"/>
          </a:p>
        </p:txBody>
      </p:sp>
      <p:sp>
        <p:nvSpPr>
          <p:cNvPr id="47" name="Szöveg helyőrzője 37"/>
          <p:cNvSpPr>
            <a:spLocks noGrp="1"/>
          </p:cNvSpPr>
          <p:nvPr>
            <p:ph type="body" sz="quarter" idx="10" hasCustomPrompt="1"/>
          </p:nvPr>
        </p:nvSpPr>
        <p:spPr>
          <a:xfrm>
            <a:off x="2017154" y="1744584"/>
            <a:ext cx="3738092" cy="1046408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800" cap="none" baseline="0"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  <a:latin typeface="+mj-lt"/>
              </a:defRPr>
            </a:lvl1pPr>
            <a:lvl2pPr marL="38862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48" name="Szöveg helyőrzője 37"/>
          <p:cNvSpPr>
            <a:spLocks noGrp="1"/>
          </p:cNvSpPr>
          <p:nvPr>
            <p:ph type="body" sz="quarter" idx="11" hasCustomPrompt="1"/>
          </p:nvPr>
        </p:nvSpPr>
        <p:spPr>
          <a:xfrm>
            <a:off x="2017154" y="2790992"/>
            <a:ext cx="3738092" cy="630528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cap="none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38862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49" name="Szöveg helyőrzője 37"/>
          <p:cNvSpPr>
            <a:spLocks noGrp="1"/>
          </p:cNvSpPr>
          <p:nvPr>
            <p:ph type="body" sz="quarter" idx="12" hasCustomPrompt="1"/>
          </p:nvPr>
        </p:nvSpPr>
        <p:spPr>
          <a:xfrm>
            <a:off x="2017154" y="3481891"/>
            <a:ext cx="3738092" cy="804359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300"/>
              </a:spcBef>
              <a:buNone/>
              <a:defRPr sz="110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38862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57" name="Téglalap 5"/>
          <p:cNvSpPr>
            <a:spLocks noChangeArrowheads="1"/>
          </p:cNvSpPr>
          <p:nvPr userDrawn="1"/>
        </p:nvSpPr>
        <p:spPr bwMode="auto">
          <a:xfrm>
            <a:off x="1143000" y="5235003"/>
            <a:ext cx="5486400" cy="3657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 noProof="0" dirty="0"/>
          </a:p>
        </p:txBody>
      </p:sp>
      <p:pic>
        <p:nvPicPr>
          <p:cNvPr id="58" name="Kép 57"/>
          <p:cNvPicPr preferRelativeResize="0"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43000" y="5235003"/>
            <a:ext cx="5486400" cy="3655907"/>
          </a:xfrm>
          <a:prstGeom prst="rect">
            <a:avLst/>
          </a:prstGeom>
        </p:spPr>
      </p:pic>
      <p:sp>
        <p:nvSpPr>
          <p:cNvPr id="59" name="Téglalap 5"/>
          <p:cNvSpPr>
            <a:spLocks noChangeArrowheads="1"/>
          </p:cNvSpPr>
          <p:nvPr userDrawn="1"/>
        </p:nvSpPr>
        <p:spPr bwMode="auto">
          <a:xfrm>
            <a:off x="1143000" y="5916404"/>
            <a:ext cx="5486400" cy="22832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 noProof="0" dirty="0"/>
          </a:p>
        </p:txBody>
      </p:sp>
      <p:sp>
        <p:nvSpPr>
          <p:cNvPr id="60" name="Szabadkézi sokszög 13"/>
          <p:cNvSpPr>
            <a:spLocks/>
          </p:cNvSpPr>
          <p:nvPr userDrawn="1"/>
        </p:nvSpPr>
        <p:spPr bwMode="auto">
          <a:xfrm>
            <a:off x="1435458" y="5453571"/>
            <a:ext cx="4901486" cy="3222329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1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 noProof="0" dirty="0"/>
          </a:p>
        </p:txBody>
      </p:sp>
      <p:sp>
        <p:nvSpPr>
          <p:cNvPr id="61" name="Szöveg helyőrzője 37"/>
          <p:cNvSpPr>
            <a:spLocks noGrp="1"/>
          </p:cNvSpPr>
          <p:nvPr>
            <p:ph type="body" sz="quarter" idx="13" hasCustomPrompt="1"/>
          </p:nvPr>
        </p:nvSpPr>
        <p:spPr>
          <a:xfrm>
            <a:off x="2017154" y="5811694"/>
            <a:ext cx="3738092" cy="1046408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800" cap="none" baseline="0"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  <a:latin typeface="+mj-lt"/>
              </a:defRPr>
            </a:lvl1pPr>
            <a:lvl2pPr marL="38862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62" name="Szöveg helyőrzője 37"/>
          <p:cNvSpPr>
            <a:spLocks noGrp="1"/>
          </p:cNvSpPr>
          <p:nvPr>
            <p:ph type="body" sz="quarter" idx="14" hasCustomPrompt="1"/>
          </p:nvPr>
        </p:nvSpPr>
        <p:spPr>
          <a:xfrm>
            <a:off x="2017154" y="6858102"/>
            <a:ext cx="3738092" cy="630528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cap="none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38862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63" name="Szöveg helyőrzője 37"/>
          <p:cNvSpPr>
            <a:spLocks noGrp="1"/>
          </p:cNvSpPr>
          <p:nvPr>
            <p:ph type="body" sz="quarter" idx="15" hasCustomPrompt="1"/>
          </p:nvPr>
        </p:nvSpPr>
        <p:spPr>
          <a:xfrm>
            <a:off x="2017154" y="7549001"/>
            <a:ext cx="3738092" cy="804359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300"/>
              </a:spcBef>
              <a:buNone/>
              <a:defRPr sz="110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38862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2565182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őrzője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noProof="0" dirty="0" smtClean="0"/>
              <a:t>Mintacím szerkesztése</a:t>
            </a:r>
            <a:endParaRPr lang="hu-HU" noProof="0" dirty="0"/>
          </a:p>
        </p:txBody>
      </p:sp>
      <p:sp>
        <p:nvSpPr>
          <p:cNvPr id="3" name="Szöveg helyőrzője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 dirty="0" smtClean="0"/>
              <a:t>Mintaszöveg szerkesztése</a:t>
            </a:r>
          </a:p>
          <a:p>
            <a:pPr lvl="1"/>
            <a:r>
              <a:rPr lang="hu-HU" noProof="0" dirty="0" smtClean="0"/>
              <a:t>Második szint</a:t>
            </a:r>
          </a:p>
          <a:p>
            <a:pPr lvl="2"/>
            <a:r>
              <a:rPr lang="hu-HU" noProof="0" dirty="0" smtClean="0"/>
              <a:t>Harmadik szint</a:t>
            </a:r>
          </a:p>
          <a:p>
            <a:pPr lvl="3"/>
            <a:r>
              <a:rPr lang="hu-HU" noProof="0" dirty="0" smtClean="0"/>
              <a:t>Negyedik szint</a:t>
            </a:r>
          </a:p>
          <a:p>
            <a:pPr lvl="4"/>
            <a:r>
              <a:rPr lang="hu-HU" noProof="0" dirty="0" smtClean="0"/>
              <a:t>Ötödik szint</a:t>
            </a:r>
          </a:p>
        </p:txBody>
      </p:sp>
      <p:sp>
        <p:nvSpPr>
          <p:cNvPr id="4" name="Dátum helyőrzője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F0B78-83E1-4497-80F4-2C36698B5B0A}" type="datetimeFigureOut">
              <a:rPr lang="hu-HU" noProof="0" smtClean="0"/>
              <a:t>2013.07.23.</a:t>
            </a:fld>
            <a:endParaRPr lang="hu-HU" noProof="0" dirty="0"/>
          </a:p>
        </p:txBody>
      </p:sp>
      <p:sp>
        <p:nvSpPr>
          <p:cNvPr id="5" name="Élőláb helyőrzője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 noProof="0" dirty="0"/>
          </a:p>
        </p:txBody>
      </p:sp>
      <p:sp>
        <p:nvSpPr>
          <p:cNvPr id="6" name="Diaszám helyőrzője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E683A-2D7E-4358-86B3-B8E4AF8BE975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2026742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34290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1062990" indent="-28575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51610" indent="-28575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840230" indent="-28575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őrzőj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hu-HU" dirty="0"/>
              <a:t>é</a:t>
            </a:r>
            <a:r>
              <a:rPr lang="hu-HU" dirty="0" smtClean="0"/>
              <a:t>szternek </a:t>
            </a:r>
            <a:r>
              <a:rPr lang="hu-HU" dirty="0"/>
              <a:t>szülinapja lesz!</a:t>
            </a:r>
          </a:p>
        </p:txBody>
      </p:sp>
      <p:sp>
        <p:nvSpPr>
          <p:cNvPr id="3" name="Szöveg helyőrzője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hu-HU" dirty="0"/>
              <a:t>Ünnepeljük </a:t>
            </a:r>
            <a:r>
              <a:rPr lang="hu-HU" dirty="0" smtClean="0"/>
              <a:t>együtt</a:t>
            </a:r>
          </a:p>
          <a:p>
            <a:r>
              <a:rPr lang="hu-HU" dirty="0" smtClean="0"/>
              <a:t>Augusztus </a:t>
            </a:r>
            <a:r>
              <a:rPr lang="hu-HU" dirty="0"/>
              <a:t>23., hétfő, 14:30</a:t>
            </a:r>
          </a:p>
        </p:txBody>
      </p:sp>
      <p:sp>
        <p:nvSpPr>
          <p:cNvPr id="4" name="Szöveg helyőrzője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hu-HU" dirty="0" err="1"/>
              <a:t>Contoso</a:t>
            </a:r>
            <a:r>
              <a:rPr lang="hu-HU" dirty="0"/>
              <a:t> </a:t>
            </a:r>
            <a:r>
              <a:rPr lang="hu-HU" dirty="0" smtClean="0"/>
              <a:t>Étterem</a:t>
            </a:r>
          </a:p>
          <a:p>
            <a:r>
              <a:rPr lang="hu-HU" dirty="0" smtClean="0"/>
              <a:t>9801 </a:t>
            </a:r>
            <a:r>
              <a:rPr lang="hu-HU" dirty="0"/>
              <a:t>Eger, Fő utca 123</a:t>
            </a:r>
            <a:r>
              <a:rPr lang="hu-HU" dirty="0" smtClean="0"/>
              <a:t>.</a:t>
            </a:r>
          </a:p>
          <a:p>
            <a:r>
              <a:rPr lang="hu-HU" dirty="0" smtClean="0"/>
              <a:t>Visszajelzés</a:t>
            </a:r>
            <a:r>
              <a:rPr lang="hu-HU" dirty="0"/>
              <a:t>: </a:t>
            </a:r>
            <a:r>
              <a:rPr lang="hu-HU" dirty="0" err="1"/>
              <a:t>csaba</a:t>
            </a:r>
            <a:r>
              <a:rPr lang="hu-HU" dirty="0"/>
              <a:t>@</a:t>
            </a:r>
            <a:r>
              <a:rPr lang="hu-HU" dirty="0" err="1"/>
              <a:t>example.com</a:t>
            </a:r>
            <a:endParaRPr lang="hu-HU" dirty="0"/>
          </a:p>
        </p:txBody>
      </p:sp>
      <p:sp>
        <p:nvSpPr>
          <p:cNvPr id="5" name="Szöveg helyőrzője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u-HU" dirty="0"/>
              <a:t>é</a:t>
            </a:r>
            <a:r>
              <a:rPr lang="hu-HU" dirty="0" smtClean="0"/>
              <a:t>szternek </a:t>
            </a:r>
            <a:r>
              <a:rPr lang="hu-HU" dirty="0"/>
              <a:t>szülinapja lesz!</a:t>
            </a:r>
          </a:p>
        </p:txBody>
      </p:sp>
      <p:sp>
        <p:nvSpPr>
          <p:cNvPr id="6" name="Szöveg helyőrzője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hu-HU" dirty="0"/>
              <a:t>Ünnepeljük együtt</a:t>
            </a:r>
          </a:p>
          <a:p>
            <a:r>
              <a:rPr lang="hu-HU" dirty="0"/>
              <a:t>Augusztus 23., hétfő, 14:30</a:t>
            </a:r>
          </a:p>
        </p:txBody>
      </p:sp>
      <p:sp>
        <p:nvSpPr>
          <p:cNvPr id="7" name="Szöveg helyőrzője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hu-HU" dirty="0" err="1"/>
              <a:t>Contoso</a:t>
            </a:r>
            <a:r>
              <a:rPr lang="hu-HU" dirty="0"/>
              <a:t> Étterem</a:t>
            </a:r>
          </a:p>
          <a:p>
            <a:r>
              <a:rPr lang="hu-HU" dirty="0"/>
              <a:t>9801 Eger, Fő utca 123.</a:t>
            </a:r>
          </a:p>
          <a:p>
            <a:r>
              <a:rPr lang="hu-HU" dirty="0"/>
              <a:t>Visszajelzés: </a:t>
            </a:r>
            <a:r>
              <a:rPr lang="hu-HU" dirty="0" err="1"/>
              <a:t>csaba</a:t>
            </a:r>
            <a:r>
              <a:rPr lang="hu-HU" dirty="0"/>
              <a:t>@</a:t>
            </a:r>
            <a:r>
              <a:rPr lang="hu-HU" dirty="0" err="1"/>
              <a:t>example.com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1628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ghívó, lila szalag">
  <a:themeElements>
    <a:clrScheme name="Szalag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vitationPrplRibbon.potx" id="{3A164ACB-A69E-4BDE-9F40-D0AAB959F7BD}" vid="{35F64749-CC26-4345-8558-6CF2875F7692}"/>
    </a:ext>
  </a:extLst>
</a:theme>
</file>

<file path=ppt/theme/theme2.xml><?xml version="1.0" encoding="utf-8"?>
<a:theme xmlns:a="http://schemas.openxmlformats.org/drawingml/2006/main" name="Office téma">
  <a:themeElements>
    <a:clrScheme name="Szalag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éma">
  <a:themeElements>
    <a:clrScheme name="Szalag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7A24CD2-3E73-46D2-B515-C9D20064F891}">
  <ds:schemaRefs>
    <ds:schemaRef ds:uri="http://purl.org/dc/terms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FE88474-926B-44CD-B57E-1825E606AE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A32946D-89BA-4B02-9104-70AB71B539E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Words>96</Words>
  <Application>Microsoft Office PowerPoint</Application>
  <PresentationFormat>Egyéni</PresentationFormat>
  <Paragraphs>14</Paragraphs>
  <Slides>1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4" baseType="lpstr">
      <vt:lpstr>Arial</vt:lpstr>
      <vt:lpstr>Century</vt:lpstr>
      <vt:lpstr>Meghívó, lila szalag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cp:lastModifiedBy>Erik Sedliak</cp:lastModifiedBy>
  <cp:revision>1</cp:revision>
  <dcterms:created xsi:type="dcterms:W3CDTF">2013-04-05T20:24:11Z</dcterms:created>
  <dcterms:modified xsi:type="dcterms:W3CDTF">2013-07-23T07:17:02Z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