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02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85563A9-3851-41B0-B1C6-330BE9364025}" type="datetime1">
              <a:rPr lang="hu-HU" smtClean="0"/>
              <a:t>2017.07.04.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F951BAC-C337-4F98-8B60-3BC4E5DA43AA}" type="datetime1">
              <a:rPr lang="hu-HU" noProof="0" smtClean="0"/>
              <a:t>2017.07.04.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093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8761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3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9927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1878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385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362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5676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234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02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7327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74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á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háttér" descr="Hófedte tetejű téglaház havas tájjal és füstölgő kéménnyel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Alakzat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0" name="Szabadkézi sokszög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1" name="Szabadkézi sokszög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2" name="Szabadkézi sokszög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3" name="Szabadkézi sokszög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4" name="Szabadkézi sokszög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5" name="Szabadkézi sokszög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6" name="Szabadkézi sokszög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7" name="Szabadkézi sokszög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8" name="Szabadkézi sokszög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9" name="Szabadkézi sokszög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0" name="Szabadkézi sokszög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1" name="Szabadkézi sokszög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2" name="Szabadkézi sokszög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3" name="Szabadkézi sokszög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4" name="Szabadkézi sokszög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5" name="Szabadkézi sokszög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6" name="Szabadkézi sokszög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7" name="Szabadkézi sokszög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8" name="Szabadkézi sokszög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9" name="Szabadkézi sokszög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0" name="Szabadkézi sokszög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1" name="Szabadkézi sokszög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2" name="Szabadkézi sokszög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3" name="Szabadkézi sokszög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4" name="Szabadkézi sokszög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5" name="Ellipszis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6" name="Szabadkézi sokszög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7" name="Szabadkézi sokszög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8" name="Ellipszis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9" name="Ellipszis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0" name="Ellipszis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1" name="Szabadkézi sokszög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6" name="Szabadkézi sokszög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4" name="Szabadkézi sokszög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2" name="Szabadkézi sokszög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3" name="Szabadkézi sokszög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4" name="Szabadkézi sokszög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6" name="Szabadkézi sokszög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7" name="Téglalap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8" name="Szabadkézi sokszög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9" name="Szabadkézi sokszög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0" name="Szabadkézi sokszög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1" name="Szabadkézi sokszög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2" name="Szabadkézi sokszög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3" name="Szabadkézi sokszög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4" name="Szabadkézi sokszög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5" name="Szabadkézi sokszög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6" name="Szabadkézi sokszög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7" name="Szabadkézi sokszög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8" name="Szabadkézi sokszög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9" name="Szabadkézi sokszög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0" name="Szabadkézi sokszög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1" name="Szabadkézi sokszög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2" name="Szabadkézi sokszög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3" name="Szabadkézi sokszög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4" name="Szabadkézi sokszög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5" name="Szabadkézi sokszög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6" name="Szabadkézi sokszög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7" name="Szabadkézi sokszög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8" name="Szabadkézi sokszög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9" name="Szabadkézi sokszög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0" name="Szabadkézi sokszög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1" name="Szabadkézi sokszög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2" name="Szabadkézi sokszög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3" name="Szabadkézi sokszög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4" name="Téglalap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5" name="Szabadkézi sokszög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6" name="Szabadkézi sokszög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7" name="Szabadkézi sokszög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8" name="Szabadkézi sokszög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9" name="Szabadkézi sokszög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0" name="Szabadkézi sokszög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1" name="Szabadkézi sokszög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26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27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01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02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03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05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04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2C507C"/>
                </a:solidFill>
              </a:rPr>
              <a:t>Január</a:t>
            </a:r>
            <a:endParaRPr lang="hu-HU" sz="35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FFFFFF"/>
                </a:solidFill>
              </a:rPr>
              <a:t>2017</a:t>
            </a:r>
            <a:endParaRPr lang="hu-HU" sz="7200" cap="all" spc="-300" baseline="0" noProof="0" dirty="0">
              <a:solidFill>
                <a:srgbClr val="FFFFFF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Hétfő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Kedd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Szerda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Csütörtök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Péntek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Szombat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Vasárnap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ó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Csoport 4" descr="Tökök egy mezőn lehulló őszi levelekkel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Alakzat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2" name="Szabadkézi sokszög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3" name="Szabadkézi sokszög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4" name="Szabadkézi sokszög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6" name="Szabadkézi sokszög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1" name="Szabadkézi sokszög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2" name="Szabadkézi sokszög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3" name="Szabadkézi sokszög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4" name="Szabadkézi sokszög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5" name="Szabadkézi sokszög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6" name="Szabadkézi sokszög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7" name="Szabadkézi sokszög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8" name="Szabadkézi sokszög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9" name="Szabadkézi sokszög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0" name="Szabadkézi sokszög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1" name="Szabadkézi sokszög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2" name="Szabadkézi sokszög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3" name="Szabadkézi sokszög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4" name="Szabadkézi sokszög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5" name="Téglalap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6" name="Szabadkézi sokszög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7" name="Szabadkézi sokszög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8" name="Szabadkézi sokszög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9" name="Szabadkézi sokszög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0" name="Szabadkézi sokszög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1" name="Szabadkézi sokszög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2" name="Szabadkézi sokszög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3" name="Szabadkézi sokszög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4" name="Szabadkézi sokszög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5" name="Szabadkézi sokszög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6" name="Szabadkézi sokszög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7" name="Szabadkézi sokszög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8" name="Szabadkézi sokszög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9" name="Szabadkézi sokszög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0" name="Szabadkézi sokszög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1" name="Szabadkézi sokszög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2" name="Szabadkézi sokszög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5" name="Szabadkézi sokszög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6" name="Szabadkézi sokszög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7" name="Szabadkézi sokszög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8" name="Szabadkézi sokszög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9" name="Szabadkézi sokszög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0" name="Szabadkézi sokszög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1" name="Szabadkézi sokszög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2" name="Szabadkézi sokszög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3" name="Szabadkézi sokszög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4" name="Szabadkézi sokszög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5" name="Szabadkézi sokszög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6" name="Szabadkézi sokszög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7" name="Szabadkézi sokszög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8" name="Szabadkézi sokszög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9" name="Szabadkézi sokszög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0" name="Szabadkézi sokszög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1" name="Szabadkézi sokszög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2" name="Szabadkézi sokszög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3" name="Szabadkézi sokszög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4" name="Szabadkézi sokszög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5" name="Szabadkézi sokszög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6" name="Szabadkézi sokszög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7" name="Szabadkézi sokszög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8" name="Szabadkézi sokszög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9" name="Szabadkézi sokszög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0" name="Szabadkézi sokszög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1" name="Szabadkézi sokszög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2" name="Szabadkézi sokszög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3" name="Szabadkézi sokszög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4" name="Szabadkézi sokszög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5" name="Szabadkézi sokszög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6" name="Szabadkézi sokszög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7" name="Szabadkézi sokszög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8" name="Szabadkézi sokszög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9" name="Szabadkézi sokszög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0" name="Szabadkézi sokszög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1" name="Szabadkézi sokszög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2" name="Szabadkézi sokszög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3" name="Szabadkézi sokszög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4" name="Szabadkézi sokszög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5" name="Szabadkézi sokszög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6" name="Szabadkézi sokszög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7" name="Szabadkézi sokszög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8" name="Szabadkézi sokszög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9" name="Szabadkézi sokszög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0" name="Szabadkézi sokszög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1" name="Szabadkézi sokszög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2" name="Szabadkézi sokszög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3" name="Szabadkézi sokszög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4" name="Szabadkézi sokszög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5" name="Szabadkézi sokszög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6" name="Szabadkézi sokszög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7" name="Szabadkézi sokszög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8" name="Szabadkézi sokszög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9" name="Szabadkézi sokszög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0" name="Szabadkézi sokszög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1" name="Szabadkézi sokszög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2" name="Szabadkézi sokszög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3" name="Szabadkézi sokszög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4" name="Szabadkézi sokszög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5" name="Szabadkézi sokszög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6" name="Szabadkézi sokszög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7" name="Szabadkézi sokszög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8" name="Szabadkézi sokszög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9" name="Szabadkézi sokszög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0" name="Szabadkézi sokszög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1" name="Szabadkézi sokszög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25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26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  <a:endParaRPr lang="hu-HU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01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02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03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05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04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	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noProof="0" dirty="0" smtClean="0"/>
              <a:t>Szöveg beírásához kattintson ide</a:t>
            </a:r>
          </a:p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noProof="0" dirty="0" smtClean="0"/>
              <a:t>Szöveg beírásához kattintson ide</a:t>
            </a:r>
          </a:p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633617"/>
                </a:solidFill>
              </a:rPr>
              <a:t>Október</a:t>
            </a:r>
            <a:endParaRPr lang="hu-HU" sz="3500" cap="none" spc="0" baseline="0" noProof="0" dirty="0">
              <a:solidFill>
                <a:srgbClr val="633617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CA7F29"/>
                </a:solidFill>
              </a:rPr>
              <a:t>2017</a:t>
            </a:r>
            <a:endParaRPr lang="hu-HU" sz="7200" cap="all" spc="-300" baseline="0" noProof="0" dirty="0">
              <a:solidFill>
                <a:srgbClr val="CA7F29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Hétfő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Kedd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Szerda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Csütörtök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Péntek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Szombat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Vasárnap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Csoport 4" descr="Madárijesztő egy kukoricamezőn, a széttárt karjain egy-egy varjúval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Alakzat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grpSp>
          <p:nvGrpSpPr>
            <p:cNvPr id="216" name="Csoport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Szabadkézi sokszög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34" name="Szabadkézi sokszög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35" name="Szabadkézi sokszög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36" name="Szabadkézi sokszög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37" name="Szabadkézi sokszög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38" name="Szabadkézi sokszög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39" name="Szabadkézi sokszög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0" name="Szabadkézi sokszög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1" name="Szabadkézi sokszög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2" name="Szabadkézi sokszög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3" name="Szabadkézi sokszög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4" name="Szabadkézi sokszög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5" name="Szabadkézi sokszög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6" name="Szabadkézi sokszög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7" name="Szabadkézi sokszög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8" name="Szabadkézi sokszög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49" name="Szabadkézi sokszög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0" name="Szabadkézi sokszög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1" name="Szabadkézi sokszög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2" name="Szabadkézi sokszög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3" name="Szabadkézi sokszög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4" name="Szabadkézi sokszög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5" name="Szabadkézi sokszög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6" name="Szabadkézi sokszög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7" name="Szabadkézi sokszög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8" name="Szabadkézi sokszög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59" name="Szabadkézi sokszög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0" name="Szabadkézi sokszög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1" name="Szabadkézi sokszög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2" name="Szabadkézi sokszög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3" name="Szabadkézi sokszög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4" name="Szabadkézi sokszög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5" name="Szabadkézi sokszög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6" name="Szabadkézi sokszög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7" name="Szabadkézi sokszög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8" name="Szabadkézi sokszög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69" name="Téglalap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0" name="Szabadkézi sokszög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1" name="Szabadkézi sokszög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2" name="Szabadkézi sokszög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3" name="Szabadkézi sokszög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4" name="Szabadkézi sokszög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5" name="Szabadkézi sokszög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6" name="Szabadkézi sokszög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7" name="Szabadkézi sokszög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8" name="Szabadkézi sokszög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79" name="Szabadkézi sokszög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0" name="Szabadkézi sokszög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1" name="Szabadkézi sokszög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2" name="Szabadkézi sokszög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3" name="Szabadkézi sokszög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4" name="Szabadkézi sokszög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5" name="Szabadkézi sokszög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6" name="Szabadkézi sokszög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7" name="Szabadkézi sokszög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8" name="Szabadkézi sokszög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89" name="Szabadkézi sokszög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0" name="Szabadkézi sokszög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1" name="Szabadkézi sokszög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2" name="Szabadkézi sokszög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3" name="Szabadkézi sokszög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4" name="Szabadkézi sokszög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5" name="Szabadkézi sokszög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6" name="Szabadkézi sokszög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7" name="Szabadkézi sokszög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8" name="Szabadkézi sokszög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99" name="Szabadkézi sokszög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0" name="Szabadkézi sokszög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1" name="Szabadkézi sokszög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2" name="Szabadkézi sokszög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3" name="Szabadkézi sokszög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4" name="Szabadkézi sokszög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5" name="Szabadkézi sokszög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6" name="Szabadkézi sokszög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7" name="Szabadkézi sokszög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8" name="Szabadkézi sokszög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09" name="Szabadkézi sokszög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0" name="Szabadkézi sokszög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1" name="Szabadkézi sokszög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2" name="Szabadkézi sokszög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3" name="Szabadkézi sokszög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4" name="Szabadkézi sokszög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5" name="Szabadkézi sokszög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6" name="Szabadkézi sokszög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7" name="Szabadkézi sokszög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8" name="Szabadkézi sokszög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19" name="Szabadkézi sokszög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0" name="Szabadkézi sokszög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1" name="Szabadkézi sokszög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2" name="Szabadkézi sokszög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3" name="Szabadkézi sokszög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4" name="Szabadkézi sokszög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5" name="Szabadkézi sokszög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6" name="Szabadkézi sokszög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7" name="Szabadkézi sokszög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8" name="Szabadkézi sokszög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29" name="Szabadkézi sokszög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0" name="Szabadkézi sokszög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1" name="Szabadkézi sokszög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2" name="Szabadkézi sokszög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3" name="Szabadkézi sokszög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4" name="Szabadkézi sokszög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5" name="Szabadkézi sokszög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6" name="Szabadkézi sokszög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7" name="Szabadkézi sokszög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8" name="Szabadkézi sokszög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39" name="Szabadkézi sokszög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0" name="Szabadkézi sokszög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1" name="Szabadkézi sokszög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2" name="Szabadkézi sokszög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3" name="Szabadkézi sokszög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4" name="Szabadkézi sokszög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5" name="Szabadkézi sokszög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6" name="Szabadkézi sokszög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7" name="Szabadkézi sokszög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8" name="Szabadkézi sokszög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49" name="Szabadkézi sokszög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0" name="Szabadkézi sokszög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1" name="Szabadkézi sokszög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2" name="Szabadkézi sokszög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3" name="Szabadkézi sokszög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4" name="Szabadkézi sokszög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5" name="Szabadkézi sokszög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6" name="Szabadkézi sokszög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7" name="Szabadkézi sokszög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8" name="Szabadkézi sokszög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59" name="Szabadkézi sokszög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0" name="Szabadkézi sokszög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1" name="Szabadkézi sokszög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2" name="Szabadkézi sokszög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3" name="Szabadkézi sokszög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4" name="Szabadkézi sokszög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5" name="Szabadkézi sokszög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6" name="Szabadkézi sokszög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7" name="Szabadkézi sokszög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8" name="Szabadkézi sokszög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69" name="Szabadkézi sokszög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0" name="Szabadkézi sokszög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1" name="Szabadkézi sokszög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2" name="Szabadkézi sokszög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3" name="Szabadkézi sokszög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4" name="Szabadkézi sokszög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5" name="Szabadkézi sokszög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6" name="Szabadkézi sokszög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7" name="Szabadkézi sokszög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8" name="Szabadkézi sokszög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79" name="Szabadkézi sokszög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0" name="Szabadkézi sokszög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1" name="Szabadkézi sokszög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2" name="Szabadkézi sokszög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3" name="Szabadkézi sokszög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4" name="Szabadkézi sokszög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5" name="Szabadkézi sokszög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6" name="Szabadkézi sokszög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7" name="Szabadkézi sokszög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8" name="Szabadkézi sokszög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89" name="Szabadkézi sokszög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0" name="Szabadkézi sokszög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1" name="Szabadkézi sokszög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2" name="Szabadkézi sokszög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3" name="Szabadkézi sokszög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4" name="Szabadkézi sokszög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5" name="Szabadkézi sokszög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6" name="Szabadkézi sokszög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7" name="Szabadkézi sokszög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8" name="Szabadkézi sokszög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999" name="Szabadkézi sokszög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0" name="Szabadkézi sokszög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1" name="Szabadkézi sokszög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2" name="Szabadkézi sokszög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3" name="Szabadkézi sokszög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4" name="Szabadkézi sokszög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5" name="Szabadkézi sokszög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6" name="Szabadkézi sokszög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7" name="Szabadkézi sokszög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8" name="Szabadkézi sokszög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09" name="Szabadkézi sokszög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0" name="Szabadkézi sokszög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1" name="Szabadkézi sokszög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2" name="Szabadkézi sokszög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3" name="Szabadkézi sokszög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4" name="Szabadkézi sokszög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5" name="Szabadkézi sokszög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6" name="Szabadkézi sokszög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7" name="Szabadkézi sokszög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8" name="Szabadkézi sokszög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19" name="Szabadkézi sokszög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0" name="Téglalap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1" name="Szabadkézi sokszög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2" name="Szabadkézi sokszög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3" name="Szabadkézi sokszög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4" name="Szabadkézi sokszög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5" name="Szabadkézi sokszög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6" name="Szabadkézi sokszög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7" name="Szabadkézi sokszög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8" name="Szabadkézi sokszög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29" name="Szabadkézi sokszög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30" name="Szabadkézi sokszög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31" name="Szabadkézi sokszög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1032" name="Szabadkézi sokszög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  <p:grpSp>
          <p:nvGrpSpPr>
            <p:cNvPr id="217" name="Csoport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Szabadkézi sokszög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34" name="Szabadkézi sokszög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35" name="Szabadkézi sokszög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36" name="Szabadkézi sokszög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37" name="Szabadkézi sokszög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38" name="Szabadkézi sokszög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39" name="Szabadkézi sokszög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0" name="Szabadkézi sokszög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1" name="Szabadkézi sokszög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2" name="Szabadkézi sokszög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3" name="Szabadkézi sokszög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4" name="Szabadkézi sokszög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5" name="Szabadkézi sokszög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6" name="Szabadkézi sokszög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7" name="Szabadkézi sokszög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8" name="Szabadkézi sokszög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49" name="Szabadkézi sokszög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0" name="Szabadkézi sokszög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1" name="Szabadkézi sokszög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2" name="Szabadkézi sokszög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3" name="Szabadkézi sokszög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4" name="Szabadkézi sokszög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5" name="Szabadkézi sokszög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6" name="Szabadkézi sokszög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7" name="Szabadkézi sokszög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8" name="Szabadkézi sokszög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59" name="Szabadkézi sokszög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0" name="Szabadkézi sokszög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1" name="Szabadkézi sokszög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2" name="Szabadkézi sokszög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3" name="Szabadkézi sokszög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4" name="Szabadkézi sokszög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5" name="Szabadkézi sokszög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6" name="Szabadkézi sokszög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7" name="Szabadkézi sokszög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8" name="Szabadkézi sokszög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69" name="Szabadkézi sokszög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0" name="Szabadkézi sokszög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1" name="Szabadkézi sokszög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2" name="Szabadkézi sokszög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3" name="Szabadkézi sokszög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4" name="Szabadkézi sokszög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5" name="Szabadkézi sokszög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6" name="Szabadkézi sokszög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7" name="Szabadkézi sokszög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8" name="Szabadkézi sokszög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79" name="Szabadkézi sokszög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0" name="Szabadkézi sokszög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1" name="Szabadkézi sokszög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2" name="Szabadkézi sokszög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3" name="Szabadkézi sokszög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4" name="Szabadkézi sokszög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5" name="Szabadkézi sokszög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6" name="Szabadkézi sokszög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7" name="Szabadkézi sokszög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8" name="Szabadkézi sokszög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89" name="Szabadkézi sokszög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0" name="Szabadkézi sokszög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1" name="Szabadkézi sokszög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2" name="Szabadkézi sokszög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3" name="Szabadkézi sokszög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4" name="Szabadkézi sokszög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5" name="Szabadkézi sokszög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6" name="Szabadkézi sokszög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7" name="Szabadkézi sokszög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8" name="Szabadkézi sokszög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99" name="Szabadkézi sokszög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0" name="Szabadkézi sokszög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1" name="Szabadkézi sokszög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2" name="Szabadkézi sokszög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3" name="Szabadkézi sokszög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4" name="Szabadkézi sokszög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5" name="Szabadkézi sokszög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6" name="Szabadkézi sokszög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7" name="Szabadkézi sokszög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8" name="Szabadkézi sokszög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09" name="Szabadkézi sokszög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0" name="Szabadkézi sokszög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1" name="Szabadkézi sokszög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2" name="Szabadkézi sokszög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3" name="Szabadkézi sokszög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4" name="Szabadkézi sokszög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5" name="Szabadkézi sokszög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6" name="Szabadkézi sokszög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7" name="Szabadkézi sokszög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8" name="Szabadkézi sokszög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19" name="Szabadkézi sokszög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0" name="Szabadkézi sokszög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1" name="Szabadkézi sokszög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2" name="Szabadkézi sokszög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3" name="Szabadkézi sokszög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4" name="Szabadkézi sokszög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5" name="Szabadkézi sokszög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6" name="Szabadkézi sokszög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7" name="Szabadkézi sokszög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8" name="Szabadkézi sokszög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29" name="Szabadkézi sokszög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0" name="Szabadkézi sokszög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1" name="Szabadkézi sokszög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2" name="Szabadkézi sokszög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3" name="Szabadkézi sokszög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4" name="Szabadkézi sokszög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5" name="Szabadkézi sokszög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6" name="Szabadkézi sokszög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7" name="Szabadkézi sokszög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8" name="Szabadkézi sokszög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39" name="Szabadkézi sokszög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0" name="Szabadkézi sokszög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1" name="Szabadkézi sokszög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2" name="Szabadkézi sokszög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3" name="Szabadkézi sokszög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4" name="Szabadkézi sokszög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5" name="Szabadkézi sokszög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6" name="Szabadkézi sokszög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7" name="Szabadkézi sokszög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8" name="Szabadkézi sokszög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49" name="Szabadkézi sokszög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0" name="Szabadkézi sokszög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1" name="Szabadkézi sokszög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2" name="Szabadkézi sokszög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3" name="Szabadkézi sokszög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4" name="Szabadkézi sokszög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5" name="Szabadkézi sokszög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6" name="Szabadkézi sokszög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7" name="Szabadkézi sokszög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8" name="Szabadkézi sokszög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59" name="Szabadkézi sokszög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0" name="Szabadkézi sokszög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1" name="Szabadkézi sokszög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2" name="Szabadkézi sokszög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3" name="Szabadkézi sokszög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4" name="Szabadkézi sokszög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5" name="Szabadkézi sokszög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6" name="Szabadkézi sokszög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7" name="Szabadkézi sokszög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8" name="Szabadkézi sokszög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69" name="Szabadkézi sokszög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0" name="Szabadkézi sokszög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1" name="Szabadkézi sokszög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2" name="Szabadkézi sokszög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3" name="Szabadkézi sokszög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4" name="Szabadkézi sokszög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5" name="Szabadkézi sokszög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6" name="Szabadkézi sokszög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7" name="Szabadkézi sokszög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8" name="Szabadkézi sokszög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79" name="Szabadkézi sokszög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0" name="Szabadkézi sokszög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1" name="Szabadkézi sokszög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2" name="Szabadkézi sokszög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3" name="Szabadkézi sokszög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4" name="Szabadkézi sokszög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5" name="Szabadkézi sokszög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6" name="Szabadkézi sokszög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7" name="Szabadkézi sokszög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8" name="Szabadkézi sokszög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89" name="Szabadkézi sokszög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0" name="Szabadkézi sokszög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1" name="Szabadkézi sokszög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2" name="Szabadkézi sokszög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3" name="Szabadkézi sokszög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4" name="Szabadkézi sokszög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5" name="Szabadkézi sokszög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6" name="Szabadkézi sokszög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7" name="Szabadkézi sokszög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8" name="Szabadkézi sokszög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799" name="Szabadkézi sokszög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0" name="Szabadkézi sokszög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1" name="Szabadkézi sokszög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2" name="Szabadkézi sokszög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3" name="Szabadkézi sokszög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4" name="Szabadkézi sokszög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5" name="Szabadkézi sokszög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6" name="Szabadkézi sokszög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7" name="Szabadkézi sokszög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8" name="Szabadkézi sokszög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09" name="Szabadkézi sokszög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0" name="Szabadkézi sokszög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1" name="Szabadkézi sokszög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2" name="Szabadkézi sokszög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3" name="Szabadkézi sokszög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4" name="Szabadkézi sokszög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5" name="Szabadkézi sokszög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6" name="Szabadkézi sokszög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7" name="Szabadkézi sokszög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8" name="Szabadkézi sokszög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19" name="Szabadkézi sokszög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0" name="Szabadkézi sokszög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1" name="Szabadkézi sokszög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2" name="Szabadkézi sokszög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3" name="Szabadkézi sokszög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4" name="Szabadkézi sokszög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5" name="Szabadkézi sokszög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6" name="Szabadkézi sokszög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7" name="Szabadkézi sokszög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8" name="Szabadkézi sokszög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29" name="Szabadkézi sokszög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30" name="Szabadkézi sokszög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31" name="Szabadkézi sokszög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832" name="Szabadkézi sokszög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  <p:grpSp>
          <p:nvGrpSpPr>
            <p:cNvPr id="218" name="Csoport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Szabadkézi sokszög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34" name="Szabadkézi sokszög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35" name="Szabadkézi sokszög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36" name="Szabadkézi sokszög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37" name="Szabadkézi sokszög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38" name="Szabadkézi sokszög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39" name="Szabadkézi sokszög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0" name="Szabadkézi sokszög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1" name="Szabadkézi sokszög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2" name="Szabadkézi sokszög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3" name="Szabadkézi sokszög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4" name="Szabadkézi sokszög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5" name="Szabadkézi sokszög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6" name="Szabadkézi sokszög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7" name="Szabadkézi sokszög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8" name="Szabadkézi sokszög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49" name="Szabadkézi sokszög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0" name="Szabadkézi sokszög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1" name="Szabadkézi sokszög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2" name="Szabadkézi sokszög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3" name="Szabadkézi sokszög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4" name="Szabadkézi sokszög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5" name="Szabadkézi sokszög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6" name="Szabadkézi sokszög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7" name="Szabadkézi sokszög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8" name="Szabadkézi sokszög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59" name="Szabadkézi sokszög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0" name="Szabadkézi sokszög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1" name="Szabadkézi sokszög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2" name="Szabadkézi sokszög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3" name="Szabadkézi sokszög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4" name="Szabadkézi sokszög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5" name="Szabadkézi sokszög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6" name="Szabadkézi sokszög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7" name="Szabadkézi sokszög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8" name="Szabadkézi sokszög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69" name="Szabadkézi sokszög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0" name="Szabadkézi sokszög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1" name="Szabadkézi sokszög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2" name="Szabadkézi sokszög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3" name="Szabadkézi sokszög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4" name="Szabadkézi sokszög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5" name="Szabadkézi sokszög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6" name="Szabadkézi sokszög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7" name="Szabadkézi sokszög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8" name="Szabadkézi sokszög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79" name="Szabadkézi sokszög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0" name="Szabadkézi sokszög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1" name="Szabadkézi sokszög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2" name="Szabadkézi sokszög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3" name="Szabadkézi sokszög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4" name="Szabadkézi sokszög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5" name="Szabadkézi sokszög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6" name="Téglalap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7" name="Szabadkézi sokszög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8" name="Szabadkézi sokszög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89" name="Szabadkézi sokszög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0" name="Szabadkézi sokszög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1" name="Szabadkézi sokszög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2" name="Szabadkézi sokszög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3" name="Szabadkézi sokszög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4" name="Szabadkézi sokszög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5" name="Szabadkézi sokszög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6" name="Szabadkézi sokszög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7" name="Szabadkézi sokszög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8" name="Szabadkézi sokszög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99" name="Szabadkézi sokszög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0" name="Szabadkézi sokszög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1" name="Szabadkézi sokszög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2" name="Ellipszis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3" name="Szabadkézi sokszög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4" name="Szabadkézi sokszög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5" name="Szabadkézi sokszög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6" name="Szabadkézi sokszög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7" name="Szabadkézi sokszög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8" name="Szabadkézi sokszög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09" name="Szabadkézi sokszög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0" name="Szabadkézi sokszög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1" name="Szabadkézi sokszög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2" name="Szabadkézi sokszög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3" name="Szabadkézi sokszög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4" name="Szabadkézi sokszög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5" name="Téglalap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6" name="Szabadkézi sokszög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7" name="Szabadkézi sokszög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8" name="Szabadkézi sokszög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19" name="Szabadkézi sokszög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0" name="Szabadkézi sokszög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1" name="Szabadkézi sokszög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2" name="Szabadkézi sokszög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3" name="Szabadkézi sokszög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4" name="Szabadkézi sokszög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5" name="Szabadkézi sokszög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6" name="Szabadkézi sokszög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7" name="Szabadkézi sokszög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8" name="Szabadkézi sokszög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29" name="Szabadkézi sokszög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0" name="Szabadkézi sokszög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1" name="Szabadkézi sokszög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2" name="Szabadkézi sokszög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3" name="Szabadkézi sokszög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4" name="Szabadkézi sokszög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5" name="Szabadkézi sokszög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6" name="Szabadkézi sokszög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7" name="Szabadkézi sokszög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8" name="Szabadkézi sokszög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39" name="Szabadkézi sokszög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0" name="Szabadkézi sokszög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1" name="Szabadkézi sokszög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2" name="Szabadkézi sokszög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3" name="Szabadkézi sokszög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4" name="Szabadkézi sokszög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5" name="Szabadkézi sokszög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6" name="Szabadkézi sokszög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7" name="Szabadkézi sokszög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8" name="Szabadkézi sokszög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49" name="Szabadkézi sokszög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0" name="Szabadkézi sokszög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1" name="Szabadkézi sokszög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2" name="Szabadkézi sokszög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3" name="Szabadkézi sokszög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4" name="Szabadkézi sokszög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5" name="Szabadkézi sokszög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6" name="Szabadkézi sokszög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7" name="Téglalap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8" name="Szabadkézi sokszög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59" name="Szabadkézi sokszög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0" name="Szabadkézi sokszög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1" name="Szabadkézi sokszög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2" name="Szabadkézi sokszög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3" name="Szabadkézi sokszög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4" name="Szabadkézi sokszög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5" name="Szabadkézi sokszög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6" name="Szabadkézi sokszög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7" name="Szabadkézi sokszög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8" name="Szabadkézi sokszög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69" name="Szabadkézi sokszög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0" name="Szabadkézi sokszög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1" name="Szabadkézi sokszög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2" name="Szabadkézi sokszög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3" name="Szabadkézi sokszög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4" name="Szabadkézi sokszög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5" name="Szabadkézi sokszög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6" name="Szabadkézi sokszög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7" name="Szabadkézi sokszög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8" name="Szabadkézi sokszög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79" name="Szabadkézi sokszög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0" name="Szabadkézi sokszög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1" name="Szabadkézi sokszög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2" name="Szabadkézi sokszög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3" name="Szabadkézi sokszög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4" name="Szabadkézi sokszög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5" name="Szabadkézi sokszög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6" name="Szabadkézi sokszög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7" name="Szabadkézi sokszög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8" name="Szabadkézi sokszög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89" name="Szabadkézi sokszög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0" name="Szabadkézi sokszög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1" name="Szabadkézi sokszög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2" name="Szabadkézi sokszög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3" name="Szabadkézi sokszög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4" name="Szabadkézi sokszög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5" name="Szabadkézi sokszög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6" name="Szabadkézi sokszög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7" name="Szabadkézi sokszög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8" name="Szabadkézi sokszög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599" name="Szabadkézi sokszög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0" name="Szabadkézi sokszög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1" name="Szabadkézi sokszög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2" name="Szabadkézi sokszög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3" name="Szabadkézi sokszög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4" name="Szabadkézi sokszög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5" name="Szabadkézi sokszög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6" name="Szabadkézi sokszög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7" name="Szabadkézi sokszög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8" name="Szabadkézi sokszög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09" name="Szabadkézi sokszög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0" name="Szabadkézi sokszög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1" name="Szabadkézi sokszög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2" name="Szabadkézi sokszög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3" name="Szabadkézi sokszög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4" name="Szabadkézi sokszög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5" name="Szabadkézi sokszög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6" name="Szabadkézi sokszög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7" name="Szabadkézi sokszög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8" name="Szabadkézi sokszög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19" name="Szabadkézi sokszög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0" name="Szabadkézi sokszög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1" name="Szabadkézi sokszög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2" name="Szabadkézi sokszög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3" name="Szabadkézi sokszög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4" name="Szabadkézi sokszög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5" name="Szabadkézi sokszög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6" name="Szabadkézi sokszög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7" name="Szabadkézi sokszög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8" name="Szabadkézi sokszög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29" name="Szabadkézi sokszög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30" name="Szabadkézi sokszög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31" name="Szabadkézi sokszög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632" name="Szabadkézi sokszög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  <p:sp>
          <p:nvSpPr>
            <p:cNvPr id="219" name="Szabadkézi sokszög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0" name="Szabadkézi sokszög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1" name="Szabadkézi sokszög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7" name="Szabadkézi sokszög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8" name="Szabadkézi sokszög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9" name="Szabadkézi sokszög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0" name="Szabadkézi sokszög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6" name="Szabadkézi sokszög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7" name="Szabadkézi sokszög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8" name="Szabadkézi sokszög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9" name="Szabadkézi sokszög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0" name="Szabadkézi sokszög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1" name="Szabadkézi sokszög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2" name="Szabadkézi sokszög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3" name="Szabadkézi sokszög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4" name="Szabadkézi sokszög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5" name="Szabadkézi sokszög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2" name="Szabadkézi sokszög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3" name="Szabadkézi sokszög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4" name="Szabadkézi sokszög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5" name="Szabadkézi sokszög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6" name="Szabadkézi sokszög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7" name="Szabadkézi sokszög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8" name="Szabadkézi sokszög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9" name="Szabadkézi sokszög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0" name="Szabadkézi sokszög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1" name="Szabadkézi sokszög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2" name="Szabadkézi sokszög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30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04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05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06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07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08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10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09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FFFFFF"/>
                </a:solidFill>
              </a:rPr>
              <a:t>November</a:t>
            </a:r>
            <a:endParaRPr lang="hu-HU" sz="35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C7CC62"/>
                </a:solidFill>
              </a:rPr>
              <a:t>2017</a:t>
            </a:r>
            <a:endParaRPr lang="hu-HU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Hétfő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Kedd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Szerda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Csütörtök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Péntek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Szombat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Vasárnap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Csoport 4" descr="Havas táj hóemberrel és hópelyhekkel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Alakzat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35" name="Szabadkézi sokszög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36" name="Szabadkézi sokszög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37" name="Szabadkézi sokszög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38" name="Szabadkézi sokszög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39" name="Szabadkézi sokszög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0" name="Szabadkézi sokszög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1" name="Szabadkézi sokszög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2" name="Ellipszis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3" name="Ellipszis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4" name="Ellipszis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5" name="Ellipszis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6" name="Szabadkézi sokszög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7" name="Szabadkézi sokszög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8" name="Szabadkézi sokszög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9" name="Szabadkézi sokszög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0" name="Szabadkézi sokszög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1" name="Szabadkézi sokszög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2" name="Szabadkézi sokszög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3" name="Szabadkézi sokszög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4" name="Szabadkézi sokszög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5" name="Szabadkézi sokszög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6" name="Szabadkézi sokszög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7" name="Szabadkézi sokszög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8" name="Szabadkézi sokszög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9" name="Szabadkézi sokszög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0" name="Szabadkézi sokszög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1" name="Szabadkézi sokszög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2" name="Szabadkézi sokszög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3" name="Szabadkézi sokszög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4" name="Szabadkézi sokszög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5" name="Szabadkézi sokszög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6" name="Szabadkézi sokszög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7" name="Ellipszis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8" name="Ellipszis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9" name="Ellipszis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0" name="Ellipszis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1" name="Ellipszis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2" name="Ellipszis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3" name="Szabadkézi sokszög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4" name="Szabadkézi sokszög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5" name="Szabadkézi sokszög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6" name="Szabadkézi sokszög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7" name="Szabadkézi sokszög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8" name="Szabadkézi sokszög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9" name="Szabadkézi sokszög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0" name="Téglalap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1" name="Szabadkézi sokszög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2" name="Szabadkézi sokszög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3" name="Szabadkézi sokszög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4" name="Szabadkézi sokszög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5" name="Szabadkézi sokszög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6" name="Szabadkézi sokszög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7" name="Szabadkézi sokszög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8" name="Szabadkézi sokszög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9" name="Szabadkézi sokszög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0" name="Ellipszis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1" name="Szabadkézi sokszög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2" name="Szabadkézi sokszög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3" name="Szabadkézi sokszög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4" name="Szabadkézi sokszög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5" name="Szabadkézi sokszög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6" name="Ellipszis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7" name="Ellipszis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8" name="Ellipszis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9" name="Szabadkézi sokszög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0" name="Szabadkézi sokszög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1" name="Ellipszis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2" name="Szabadkézi sokszög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3" name="Szabadkézi sokszög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4" name="Szabadkézi sokszög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5" name="Szabadkézi sokszög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6" name="Szabadkézi sokszög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7" name="Szabadkézi sokszög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8" name="Szabadkézi sokszög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9" name="Szabadkézi sokszög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10" name="Szabadkézi sokszög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11" name="Szabadkézi sokszög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12" name="Szabadkézi sokszög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  <a:endParaRPr lang="hu-HU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01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02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03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04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05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07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06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C00000"/>
                </a:solidFill>
              </a:rPr>
              <a:t>December</a:t>
            </a:r>
            <a:endParaRPr lang="hu-HU" sz="3500" cap="none" spc="0" baseline="0" noProof="0" dirty="0">
              <a:solidFill>
                <a:srgbClr val="C00000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7ED7F6"/>
                </a:solidFill>
              </a:rPr>
              <a:t>2017</a:t>
            </a:r>
            <a:endParaRPr lang="hu-HU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Hétfő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Kedd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Szerda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Csütörtök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Péntek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Szombat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Vasárnap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hu-HU" noProof="0" dirty="0" smtClean="0"/>
              <a:t>Cím beírásához kattintson ide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 noProof="0" dirty="0" smtClean="0"/>
              <a:t>Alcím beírásához kattintson ide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7EF682-6B3C-4761-AC46-3CE47AA25909}" type="datetime1">
              <a:rPr lang="hu-HU" noProof="0" smtClean="0"/>
              <a:t>2017.07.04.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 dirty="0" smtClean="0"/>
              <a:t>Cím beírásához kattintson ide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hu-HU" noProof="0" dirty="0" smtClean="0"/>
              <a:t>Szöveg beírásához kattintson ide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8C2C51-E229-4455-8484-EC4EC27EDB61}" type="datetime1">
              <a:rPr lang="hu-HU" noProof="0" smtClean="0"/>
              <a:t>2017.07.04.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á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Csoport 420" descr="Dombon lefelé síelő személy piros alapon fehér szívmintás sállal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Alakzat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3" name="Szabadkézi sokszög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4" name="Szabadkézi sokszög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5" name="Szabadkézi sokszög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6" name="Szabadkézi sokszög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7" name="Szabadkézi sokszög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8" name="Szabadkézi sokszög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9" name="Szabadkézi sokszög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0" name="Szabadkézi sokszög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1" name="Szabadkézi sokszög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2" name="Szabadkézi sokszög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3" name="Szabadkézi sokszög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4" name="Szabadkézi sokszög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5" name="Szabadkézi sokszög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6" name="Szabadkézi sokszög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7" name="Szabadkézi sokszög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8" name="Szabadkézi sokszög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9" name="Szabadkézi sokszög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0" name="Szabadkézi sokszög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1" name="Szabadkézi sokszög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2" name="Szabadkézi sokszög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3" name="Szabadkézi sokszög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4" name="Szabadkézi sokszög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5" name="Szabadkézi sokszög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6" name="Szabadkézi sokszög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7" name="Szabadkézi sokszög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8" name="Szabadkézi sokszög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9" name="Szabadkézi sokszög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0" name="Szabadkézi sokszög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1" name="Szabadkézi sokszög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2" name="Szabadkézi sokszög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3" name="Szabadkézi sokszög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4" name="Szabadkézi sokszög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5" name="Szabadkézi sokszög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6" name="Szabadkézi sokszög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7" name="Szabadkézi sokszög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8" name="Szabadkézi sokszög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9" name="Szabadkézi sokszög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0" name="Szabadkézi sokszög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1" name="Szabadkézi sokszög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2" name="Szabadkézi sokszög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3" name="Szabadkézi sokszög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4" name="Szabadkézi sokszög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5" name="Szabadkézi sokszög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6" name="Szabadkézi sokszög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7" name="Szabadkézi sokszög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8" name="Szabadkézi sokszög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9" name="Szabadkézi sokszög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0" name="Szabadkézi sokszög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1" name="Szabadkézi sokszög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2" name="Szabadkézi sokszög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3" name="Szabadkézi sokszög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4" name="Szabadkézi sokszög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5" name="Szabadkézi sokszög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6" name="Szabadkézi sokszög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7" name="Szabadkézi sokszög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8" name="Szabadkézi sokszög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9" name="Szabadkézi sokszög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0" name="Szabadkézi sokszög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1" name="Szabadkézi sokszög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2" name="Szabadkézi sokszög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3" name="Szabadkézi sokszög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4" name="Szabadkézi sokszög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5" name="Ellipszis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6" name="Ellipszis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7" name="Szabadkézi sokszög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8" name="Szabadkézi sokszög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9" name="Szabadkézi sokszög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0" name="Szabadkézi sokszög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1" name="Szabadkézi sokszög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2" name="Szabadkézi sokszög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3" name="Szabadkézi sokszög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4" name="Szabadkézi sokszög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5" name="Szabadkézi sokszög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28</a:t>
            </a:r>
            <a:endParaRPr lang="hu-HU" noProof="0" dirty="0"/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05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04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06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07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08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09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10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12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FE0F8"/>
                </a:solidFill>
              </a:rPr>
              <a:t>11</a:t>
            </a:r>
            <a:endParaRPr lang="hu-HU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noProof="0" dirty="0" smtClean="0"/>
              <a:t>Szöveg beírásához kattintson ide</a:t>
            </a:r>
          </a:p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noProof="0" dirty="0" smtClean="0"/>
              <a:t>Szöveg beírásához kattintson ide</a:t>
            </a:r>
          </a:p>
          <a:p>
            <a:pPr lvl="0" rtl="0"/>
            <a:r>
              <a:rPr lang="hu-HU" noProof="0" dirty="0" smtClean="0"/>
              <a:t> 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2C507C"/>
                </a:solidFill>
              </a:rPr>
              <a:t>Február</a:t>
            </a:r>
            <a:endParaRPr lang="hu-HU" sz="35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7ED7F6"/>
                </a:solidFill>
              </a:rPr>
              <a:t>2017</a:t>
            </a:r>
            <a:endParaRPr lang="hu-HU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Hétfő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Kedd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Szerda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Csütörtök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Péntek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Szombat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C00000"/>
                </a:solidFill>
              </a:rPr>
              <a:t>Vasárnap</a:t>
            </a:r>
            <a:endParaRPr lang="hu-HU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árc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Csoport 94" descr="Szivárvány két felhő között, egy négylevelű lóherékkel borított mező felett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Alakzat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0" name="Szabadkézi sokszög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1" name="Szabadkézi sokszög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2" name="Szabadkézi sokszög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3" name="Szabadkézi sokszög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4" name="Szabadkézi sokszög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5" name="Szabadkézi sokszög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6" name="Szabadkézi sokszög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7" name="Szabadkézi sokszög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8" name="Szabadkézi sokszög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9" name="Szabadkézi sokszög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0" name="Szabadkézi sokszög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1" name="Szabadkézi sokszög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2" name="Szabadkézi sokszög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3" name="Szabadkézi sokszög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4" name="Szabadkézi sokszög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5" name="Szabadkézi sokszög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6" name="Szabadkézi sokszög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7" name="Szabadkézi sokszög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8" name="Szabadkézi sokszög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9" name="Szabadkézi sokszög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0" name="Szabadkézi sokszög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1" name="Szabadkézi sokszög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2" name="Szabadkézi sokszög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3" name="Szabadkézi sokszög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4" name="Szabadkézi sokszög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5" name="Szabadkézi sokszög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6" name="Szabadkézi sokszög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7" name="Szabadkézi sokszög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8" name="Szabadkézi sokszög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9" name="Szabadkézi sokszög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0" name="Szabadkézi sokszög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1" name="Szabadkézi sokszög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6" name="Szabadkézi sokszög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4" name="Szabadkézi sokszög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2" name="Szabadkézi sokszög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3" name="Szabadkézi sokszög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4" name="Szabadkézi sokszög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6" name="Szabadkézi sokszög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7" name="Szabadkézi sokszög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8" name="Szabadkézi sokszög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9" name="Szabadkézi sokszög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0" name="Szabadkézi sokszög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27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hu-HU" noProof="0" dirty="0" smtClean="0"/>
              <a:t>28</a:t>
            </a:r>
            <a:endParaRPr lang="hu-HU" noProof="0" dirty="0"/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30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04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05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06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07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09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08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vert="horz" lIns="27432" tIns="27432" rIns="27432" bIns="45720" rtlCol="0" anchor="t">
            <a:normAutofit/>
          </a:bodyPr>
          <a:lstStyle>
            <a:lvl1pPr>
              <a:defRPr lang="en-US" sz="105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indent="0" rtl="0">
              <a:lnSpc>
                <a:spcPct val="85000"/>
              </a:lnSpc>
              <a:spcBef>
                <a:spcPts val="0"/>
              </a:spcBef>
              <a:buNone/>
            </a:pPr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5F8A26"/>
                </a:solidFill>
              </a:rPr>
              <a:t>Március</a:t>
            </a:r>
            <a:endParaRPr lang="hu-HU" sz="3500" cap="none" spc="0" noProof="0" dirty="0">
              <a:solidFill>
                <a:srgbClr val="5F8A26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BCEAFA"/>
                </a:solidFill>
              </a:rPr>
              <a:t>2017</a:t>
            </a:r>
            <a:endParaRPr lang="hu-HU" sz="7200" cap="all" spc="-300" baseline="0" noProof="0" dirty="0">
              <a:solidFill>
                <a:srgbClr val="BCEAFA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Hétfő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Kedd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Szerda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Csütörtök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Péntek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Szombat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Vasárnap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Ápri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Csoport 4" descr="Tulipánok egy domboldalon kék éggel és fehér felhőkkel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Alakzat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5" name="Szabadkézi sokszög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6" name="Szabadkézi sokszög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7" name="Szabadkézi sokszög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8" name="Szabadkézi sokszög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9" name="Szabadkézi sokszög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0" name="Szabadkézi sokszög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1" name="Szabadkézi sokszög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2" name="Szabadkézi sokszög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3" name="Szabadkézi sokszög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4" name="Szabadkézi sokszög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5" name="Szabadkézi sokszög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6" name="Szabadkézi sokszög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7" name="Szabadkézi sokszög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8" name="Szabadkézi sokszög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9" name="Szabadkézi sokszög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0" name="Szabadkézi sokszög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1" name="Szabadkézi sokszög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1" name="Szabadkézi sokszög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2" name="Szabadkézi sokszög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3" name="Szabadkézi sokszög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4" name="Szabadkézi sokszög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5" name="Szabadkézi sokszög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6" name="Szabadkézi sokszög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7" name="Szabadkézi sokszög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8" name="Szabadkézi sokszög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9" name="Szabadkézi sokszög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0" name="Szabadkézi sokszög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1" name="Szabadkézi sokszög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2" name="Szabadkézi sokszög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3" name="Szabadkézi sokszög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4" name="Szabadkézi sokszög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5" name="Szabadkézi sokszög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6" name="Szabadkézi sokszög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7" name="Szabadkézi sokszög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8" name="Szabadkézi sokszög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9" name="Szabadkézi sokszög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0" name="Szabadkézi sokszög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1" name="Szabadkézi sokszög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2" name="Szabadkézi sokszög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3" name="Szabadkézi sokszög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4" name="Szabadkézi sokszög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5" name="Szabadkézi sokszög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6" name="Szabadkézi sokszög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7" name="Szabadkézi sokszög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8" name="Szabadkézi sokszög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9" name="Szabadkézi sokszög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0" name="Szabadkézi sokszög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1" name="Szabadkézi sokszög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2" name="Szabadkézi sokszög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5" name="Szabadkézi sokszög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6" name="Szabadkézi sokszög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7" name="Szabadkézi sokszög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8" name="Szabadkézi sokszög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9" name="Szabadkézi sokszög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0" name="Szabadkézi sokszög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1" name="Szabadkézi sokszög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2" name="Szabadkézi sokszög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3" name="Szabadkézi sokszög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4" name="Szabadkézi sokszög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5" name="Szabadkézi sokszög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6" name="Szabadkézi sokszög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7" name="Szabadkézi sokszög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8" name="Szabadkézi sokszög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9" name="Szabadkézi sokszög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0" name="Szabadkézi sokszög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1" name="Szabadkézi sokszög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27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30</a:t>
            </a:r>
            <a:endParaRPr lang="hu-HU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01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02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03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04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05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07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06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FFFFFF"/>
                </a:solidFill>
              </a:rPr>
              <a:t>Április</a:t>
            </a:r>
            <a:endParaRPr lang="hu-HU" sz="35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527506"/>
                </a:solidFill>
              </a:rPr>
              <a:t>2017</a:t>
            </a:r>
            <a:endParaRPr lang="hu-HU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Hétfő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Kedd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Szerda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Csütörtök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Péntek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Szombat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Vasárnap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áj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Csoport 187" descr="Nyúl zöld füvön egy frissen hajtott levelű fa mellett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Alakzat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0" name="Szabadkézi sokszög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1" name="Szabadkézi sokszög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2" name="Szabadkézi sokszög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3" name="Szabadkézi sokszög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4" name="Szabadkézi sokszög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5" name="Szabadkézi sokszög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6" name="Szabadkézi sokszög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7" name="Szabadkézi sokszög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8" name="Szabadkézi sokszög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9" name="Szabadkézi sokszög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0" name="Szabadkézi sokszög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1" name="Szabadkézi sokszög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2" name="Szabadkézi sokszög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3" name="Szabadkézi sokszög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4" name="Szabadkézi sokszög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5" name="Szabadkézi sokszög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6" name="Szabadkézi sokszög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7" name="Szabadkézi sokszög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8" name="Szabadkézi sokszög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9" name="Szabadkézi sokszög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0" name="Szabadkézi sokszög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1" name="Szabadkézi sokszög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2" name="Szabadkézi sokszög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3" name="Szabadkézi sokszög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4" name="Szabadkézi sokszög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5" name="Szabadkézi sokszög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6" name="Szabadkézi sokszög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7" name="Szabadkézi sokszög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8" name="Szabadkézi sokszög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9" name="Szabadkézi sokszög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0" name="Szabadkézi sokszög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1" name="Szabadkézi sokszög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6" name="Szabadkézi sokszög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4" name="Szabadkézi sokszög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2" name="Szabadkézi sokszög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3" name="Szabadkézi sokszög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4" name="Szabadkézi sokszög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6" name="Szabadkézi sokszög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7" name="Szabadkézi sokszög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8" name="Szabadkézi sokszög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9" name="Szabadkézi sokszög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0" name="Szabadkézi sokszög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2" name="Szabadkézi sokszög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3" name="Szabadkézi sokszög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4" name="Szabadkézi sokszög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5" name="Szabadkézi sokszög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6" name="Szabadkézi sokszög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7" name="Szabadkézi sokszög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8" name="Szabadkézi sokszög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9" name="Szabadkézi sokszög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0" name="Szabadkézi sokszög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1" name="Szabadkézi sokszög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2" name="Szabadkézi sokszög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3" name="Szabadkézi sokszög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4" name="Szabadkézi sokszög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5" name="Szabadkézi sokszög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6" name="Szabadkézi sokszög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7" name="Szabadkézi sokszög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8" name="Szabadkézi sokszög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9" name="Szabadkézi sokszög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0" name="Szabadkézi sokszög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1" name="Szabadkézi sokszög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2" name="Szabadkézi sokszög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3" name="Szabadkézi sokszög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4" name="Szabadkézi sokszög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5" name="Szabadkézi sokszög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6" name="Szabadkézi sokszög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7" name="Szabadkézi sokszög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8" name="Szabadkézi sokszög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9" name="Szabadkézi sokszög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0" name="Szabadkézi sokszög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1" name="Szabadkézi sokszög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2" name="Szabadkézi sokszög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3" name="Szabadkézi sokszög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4" name="Szabadkézi sokszög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5" name="Szabadkézi sokszög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6" name="Szabadkézi sokszög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7" name="Szabadkézi sokszög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8" name="Szabadkézi sokszög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9" name="Szabadkézi sokszög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0" name="Szabadkézi sokszög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1" name="Szabadkézi sokszög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2" name="Szabadkézi sokszög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3" name="Szabadkézi sokszög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4" name="Szabadkézi sokszög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5" name="Szabadkézi sokszög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6" name="Szabadkézi sokszög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7" name="Szabadkézi sokszög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8" name="Szabadkézi sokszög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9" name="Szabadkézi sokszög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0" name="Szabadkézi sokszög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01</a:t>
            </a:r>
            <a:endParaRPr lang="hu-HU" noProof="0" dirty="0"/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02</a:t>
            </a:r>
            <a:endParaRPr lang="hu-HU" noProof="0" dirty="0"/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03</a:t>
            </a:r>
            <a:endParaRPr lang="hu-HU" noProof="0" dirty="0"/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04</a:t>
            </a:r>
            <a:endParaRPr lang="hu-HU" noProof="0" dirty="0"/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05</a:t>
            </a:r>
            <a:endParaRPr lang="hu-HU" noProof="0" dirty="0"/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06</a:t>
            </a:r>
            <a:endParaRPr lang="hu-HU" noProof="0" dirty="0"/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30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31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hu-HU" noProof="0" dirty="0" smtClean="0"/>
              <a:t>01</a:t>
            </a:r>
            <a:endParaRPr lang="hu-HU" noProof="0" dirty="0"/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hu-HU" noProof="0" dirty="0" smtClean="0"/>
              <a:t>02</a:t>
            </a:r>
            <a:endParaRPr lang="hu-HU" noProof="0" dirty="0"/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hu-HU" noProof="0" dirty="0" smtClean="0"/>
              <a:t>04</a:t>
            </a:r>
            <a:endParaRPr lang="hu-HU" noProof="0" dirty="0"/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hu-HU" noProof="0" dirty="0" smtClean="0"/>
              <a:t>03</a:t>
            </a:r>
            <a:endParaRPr lang="hu-HU" noProof="0" dirty="0"/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hu-HU" noProof="0" dirty="0" smtClean="0"/>
              <a:t>05</a:t>
            </a:r>
            <a:endParaRPr lang="hu-HU" noProof="0" dirty="0"/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hu-HU" noProof="0" dirty="0" smtClean="0"/>
              <a:t>06</a:t>
            </a:r>
            <a:endParaRPr lang="hu-HU" noProof="0" dirty="0"/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07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08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09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11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2C443"/>
                </a:solidFill>
              </a:rPr>
              <a:t>10</a:t>
            </a:r>
            <a:endParaRPr lang="hu-HU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FFFFFF"/>
                </a:solidFill>
              </a:rPr>
              <a:t>Május</a:t>
            </a:r>
            <a:endParaRPr lang="hu-HU" sz="35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527506"/>
                </a:solidFill>
              </a:rPr>
              <a:t>2017</a:t>
            </a:r>
            <a:endParaRPr lang="hu-HU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Hétfő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Kedd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Szerda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Csütörtök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Péntek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Szombat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5F8A26"/>
                </a:solidFill>
              </a:rPr>
              <a:t>Vasárnap</a:t>
            </a:r>
            <a:endParaRPr lang="hu-HU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ún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Csoport 300" descr="Vizet kilövellő bálna az óceánban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Alakzat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3" name="Szabadkézi sokszög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4" name="Szabadkézi sokszög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5" name="Szabadkézi sokszög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6" name="Szabadkézi sokszög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7" name="Szabadkézi sokszög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8" name="Szabadkézi sokszög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9" name="Szabadkézi sokszög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0" name="Szabadkézi sokszög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1" name="Szabadkézi sokszög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2" name="Szabadkézi sokszög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3" name="Szabadkézi sokszög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4" name="Szabadkézi sokszög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5" name="Szabadkézi sokszög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6" name="Szabadkézi sokszög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7" name="Szabadkézi sokszög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8" name="Szabadkézi sokszög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9" name="Szabadkézi sokszög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0" name="Szabadkézi sokszög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1" name="Szabadkézi sokszög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2" name="Szabadkézi sokszög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3" name="Szabadkézi sokszög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4" name="Szabadkézi sokszög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5" name="Szabadkézi sokszög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6" name="Szabadkézi sokszög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7" name="Szabadkézi sokszög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8" name="Szabadkézi sokszög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9" name="Szabadkézi sokszög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0" name="Szabadkézi sokszög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1" name="Szabadkézi sokszög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2" name="Szabadkézi sokszög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5" name="Szabadkézi sokszög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29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30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04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05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06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07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09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08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FFFFFF"/>
                </a:solidFill>
              </a:rPr>
              <a:t>Június</a:t>
            </a:r>
            <a:endParaRPr lang="hu-HU" sz="35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B6DEFF"/>
                </a:solidFill>
              </a:rPr>
              <a:t>2017</a:t>
            </a:r>
            <a:endParaRPr lang="hu-HU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Hétfő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Kedd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Szerda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Csütörtök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Péntek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Szombat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Vasárnap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úl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Csoport 4" descr="Vízzel körülvett trópusi sziget pálmafával, strandlabdával és rákokkal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Alakzat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4" name="Szabadkézi sokszög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5" name="Szabadkézi sokszög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6" name="Szabadkézi sokszög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7" name="Szabadkézi sokszög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8" name="Szabadkézi sokszög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9" name="Szabadkézi sokszög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0" name="Szabadkézi sokszög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1" name="Szabadkézi sokszög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2" name="Szabadkézi sokszög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3" name="Szabadkézi sokszög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4" name="Szabadkézi sokszög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5" name="Szabadkézi sokszög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6" name="Szabadkézi sokszög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7" name="Szabadkézi sokszög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8" name="Szabadkézi sokszög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9" name="Szabadkézi sokszög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0" name="Szabadkézi sokszög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1" name="Szabadkézi sokszög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2" name="Szabadkézi sokszög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3" name="Szabadkézi sokszög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4" name="Szabadkézi sokszög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5" name="Szabadkézi sokszög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6" name="Szabadkézi sokszög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7" name="Szabadkézi sokszög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8" name="Szabadkézi sokszög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9" name="Szabadkézi sokszög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0" name="Szabadkézi sokszög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1" name="Szabadkézi sokszög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8" name="Szabadkézi sokszög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9" name="Szabadkézi sokszög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0" name="Szabadkézi sokszög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1" name="Szabadkézi sokszög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2" name="Szabadkézi sokszög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3" name="Szabadkézi sokszög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4" name="Szabadkézi sokszög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5" name="Szabadkézi sokszög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6" name="Szabadkézi sokszög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7" name="Szabadkézi sokszög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8" name="Szabadkézi sokszög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9" name="Szabadkézi sokszög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0" name="Szabadkézi sokszög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1" name="Szabadkézi sokszög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2" name="Szabadkézi sokszög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3" name="Szabadkézi sokszög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4" name="Szabadkézi sokszög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5" name="Szabadkézi sokszög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6" name="Szabadkézi sokszög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7" name="Szabadkézi sokszög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8" name="Szabadkézi sokszög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9" name="Szabadkézi sokszög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0" name="Szabadkézi sokszög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1" name="Szabadkézi sokszög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2" name="Szabadkézi sokszög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3" name="Szabadkézi sokszög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4" name="Szabadkézi sokszög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5" name="Szabadkézi sokszög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6" name="Szabadkézi sokszög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7" name="Szabadkézi sokszög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8" name="Ellipszis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9" name="Ellipszis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0" name="Ellipszis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1" name="Ellipszis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6" name="Ellipszis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4" name="Szabadkézi sokszög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2" name="Szabadkézi sokszög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3" name="Szabadkézi sokszög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4" name="Szabadkézi sokszög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6" name="Szabadkézi sokszög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7" name="Szabadkézi sokszög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8" name="Szabadkézi sokszög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9" name="Szabadkézi sokszög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0" name="Szabadkézi sokszög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6" name="Szabadkézi sokszög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7" name="Szabadkézi sokszög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8" name="Szabadkézi sokszög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9" name="Szabadkézi sokszög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0" name="Szabadkézi sokszög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1" name="Szabadkézi sokszög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2" name="Szabadkézi sokszög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3" name="Szabadkézi sokszög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4" name="Ellipszis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5" name="Ellipszis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26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  <a:endParaRPr lang="hu-HU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01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02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03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04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06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05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FFFFFF"/>
                </a:solidFill>
              </a:rPr>
              <a:t>Július</a:t>
            </a:r>
            <a:endParaRPr lang="hu-HU" sz="35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B6DEFF"/>
                </a:solidFill>
              </a:rPr>
              <a:t>2017</a:t>
            </a:r>
            <a:endParaRPr lang="hu-HU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Hétfő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Kedd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Szerda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Csütörtök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Péntek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Szombat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Vasárnap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z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Csoport 4" descr="Homokvárak játékvödörrel és ásóval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Alakzat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3" name="Szabadkézi sokszög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4" name="Szabadkézi sokszög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5" name="Szabadkézi sokszög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6" name="Szabadkézi sokszög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7" name="Szabadkézi sokszög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8" name="Szabadkézi sokszög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9" name="Szabadkézi sokszög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0" name="Szabadkézi sokszög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1" name="Szabadkézi sokszög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2" name="Szabadkézi sokszög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3" name="Szabadkézi sokszög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4" name="Szabadkézi sokszög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5" name="Szabadkézi sokszög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6" name="Szabadkézi sokszög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7" name="Szabadkézi sokszög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8" name="Szabadkézi sokszög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9" name="Szabadkézi sokszög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0" name="Szabadkézi sokszög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1" name="Szabadkézi sokszög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2" name="Szabadkézi sokszög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3" name="Szabadkézi sokszög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4" name="Szabadkézi sokszög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5" name="Szabadkézi sokszög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6" name="Szabadkézi sokszög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7" name="Szabadkézi sokszög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8" name="Szabadkézi sokszög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9" name="Szabadkézi sokszög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0" name="Szabadkézi sokszög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1" name="Szabadkézi sokszög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2" name="Szabadkézi sokszög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5" name="Szabadkézi sokszög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6" name="Szabadkézi sokszög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7" name="Szabadkézi sokszög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8" name="Szabadkézi sokszög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9" name="Szabadkézi sokszög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0" name="Szabadkézi sokszög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1" name="Szabadkézi sokszög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2" name="Szabadkézi sokszög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3" name="Szabadkézi sokszög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4" name="Szabadkézi sokszög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5" name="Szabadkézi sokszög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6" name="Szabadkézi sokszög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7" name="Szabadkézi sokszög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8" name="Szabadkézi sokszög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9" name="Szabadkézi sokszög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0" name="Szabadkézi sokszög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1" name="Szabadkézi sokszög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2" name="Szabadkézi sokszög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3" name="Szabadkézi sokszög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4" name="Szabadkézi sokszög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5" name="Szabadkézi sokszög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6" name="Szabadkézi sokszög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7" name="Szabadkézi sokszög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8" name="Szabadkézi sokszög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9" name="Szabadkézi sokszög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0" name="Szabadkézi sokszög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1" name="Szabadkézi sokszög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2" name="Szabadkézi sokszög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3" name="Szabadkézi sokszög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4" name="Szabadkézi sokszög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5" name="Szabadkézi sokszög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6" name="Szabadkézi sokszög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7" name="Szabadkézi sokszög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8" name="Szabadkézi sokszög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9" name="Szabadkézi sokszög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0" name="Szabadkézi sokszög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1" name="Szabadkézi sokszög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2" name="Szabadkézi sokszög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3" name="Szabadkézi sokszög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4" name="Szabadkézi sokszög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5" name="Szabadkézi sokszög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6" name="Szabadkézi sokszög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7" name="Szabadkézi sokszög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8" name="Szabadkézi sokszög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9" name="Szabadkézi sokszög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0" name="Szabadkézi sokszög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1" name="Szabadkézi sokszög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2" name="Szabadkézi sokszög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3" name="Szabadkézi sokszög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4" name="Szabadkézi sokszög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5" name="Szabadkézi sokszög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6" name="Szabadkézi sokszög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7" name="Szabadkézi sokszög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8" name="Szabadkézi sokszög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9" name="Szabadkézi sokszög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0" name="Szabadkézi sokszög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1" name="Szabadkézi sokszög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2" name="Szabadkézi sokszög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3" name="Szabadkézi sokszög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4" name="Szabadkézi sokszög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5" name="Szabadkézi sokszög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6" name="Szabadkézi sokszög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7" name="Szabadkézi sokszög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8" name="Szabadkézi sokszög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9" name="Szabadkézi sokszög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0" name="Szabadkézi sokszög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1" name="Szabadkézi sokszög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2" name="Szabadkézi sokszög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3" name="Szabadkézi sokszög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4" name="Szabadkézi sokszög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5" name="Szabadkézi sokszög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6" name="Szabadkézi sokszög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7" name="Szabadkézi sokszög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8" name="Szabadkézi sokszög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9" name="Szabadkézi sokszög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0" name="Szabadkézi sokszög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1" name="Szabadkézi sokszög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2" name="Szabadkézi sokszög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3" name="Szabadkézi sokszög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4" name="Szabadkézi sokszög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5" name="Szabadkézi sokszög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6" name="Szabadkézi sokszög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7" name="Szabadkézi sokszög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8" name="Szabadkézi sokszög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9" name="Szabadkézi sokszög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0" name="Szabadkézi sokszög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1" name="Szabadkézi sokszög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2" name="Szabadkézi sokszög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3" name="Szabadkézi sokszög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4" name="Szabadkézi sokszög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5" name="Szabadkézi sokszög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6" name="Szabadkézi sokszög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7" name="Szabadkézi sokszög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8" name="Szabadkézi sokszög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9" name="Szabadkézi sokszög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0" name="Szabadkézi sokszög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1" name="Szabadkézi sokszög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2" name="Szabadkézi sokszög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3" name="Szabadkézi sokszög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4" name="Szabadkézi sokszög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5" name="Szabadkézi sokszög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6" name="Szabadkézi sokszög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7" name="Szabadkézi sokszög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8" name="Szabadkézi sokszög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9" name="Szabadkézi sokszög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0" name="Szabadkézi sokszög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1" name="Szabadkézi sokszög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2" name="Szabadkézi sokszög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3" name="Szabadkézi sokszög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4" name="Szabadkézi sokszög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5" name="Szabadkézi sokszög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6" name="Szabadkézi sokszög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7" name="Szabadkézi sokszög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8" name="Ellipszis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9" name="Szabadkézi sokszög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0" name="Szabadkézi sokszög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1" name="Szabadkézi sokszög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2" name="Szabadkézi sokszög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3" name="Szabadkézi sokszög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30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  <a:endParaRPr lang="hu-HU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  <a:endParaRPr lang="hu-HU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  <a:endParaRPr lang="hu-HU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04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05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06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07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08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10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9AC7F4"/>
                </a:solidFill>
              </a:rPr>
              <a:t>09</a:t>
            </a:r>
            <a:endParaRPr lang="hu-HU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FFFFFF"/>
                </a:solidFill>
              </a:rPr>
              <a:t>Augusztus</a:t>
            </a:r>
            <a:endParaRPr lang="hu-HU" sz="35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D8C58F"/>
                </a:solidFill>
              </a:rPr>
              <a:t>2017</a:t>
            </a:r>
            <a:endParaRPr lang="hu-HU" sz="7200" cap="all" spc="-300" baseline="0" noProof="0" dirty="0">
              <a:solidFill>
                <a:srgbClr val="D8C58F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Hétfő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Kedd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Szerda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Csütörtök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Péntek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Szombat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3D7AB7"/>
                </a:solidFill>
              </a:rPr>
              <a:t>Vasárnap</a:t>
            </a:r>
            <a:endParaRPr lang="hu-HU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z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Csoport 296" descr="Piros iskolaépület előtti úton elhaladó iskolabusz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Alakzat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9" name="Szabadkézi sokszög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0" name="Szabadkézi sokszög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6" name="Szabadkézi sokszög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7" name="Szabadkézi sokszög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8" name="Szabadkézi sokszög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9" name="Szabadkézi sokszög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0" name="Szabadkézi sokszög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1" name="Szabadkézi sokszög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2" name="Szabadkézi sokszög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3" name="Szabadkézi sokszög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4" name="Szabadkézi sokszög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5" name="Szabadkézi sokszög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4" name="Szabadkézi sokszög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5" name="Szabadkézi sokszög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6" name="Szabadkézi sokszög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7" name="Szabadkézi sokszög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8" name="Szabadkézi sokszög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9" name="Szabadkézi sokszög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0" name="Szabadkézi sokszög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1" name="Szabadkézi sokszög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2" name="Szabadkézi sokszög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3" name="Szabadkézi sokszög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4" name="Szabadkézi sokszög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5" name="Szabadkézi sokszög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6" name="Szabadkézi sokszög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7" name="Szabadkézi sokszög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8" name="Szabadkézi sokszög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9" name="Szabadkézi sokszög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0" name="Szabadkézi sokszög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1" name="Szabadkézi sokszög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2" name="Szabadkézi sokszög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3" name="Szabadkézi sokszög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4" name="Szabadkézi sokszög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5" name="Szabadkézi sokszög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6" name="Szabadkézi sokszög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7" name="Szabadkézi sokszög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8" name="Szabadkézi sokszög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9" name="Szabadkézi sokszög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0" name="Szabadkézi sokszög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1" name="Szabadkézi sokszög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2" name="Szabadkézi sokszög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3" name="Szabadkézi sokszög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4" name="Szabadkézi sokszög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5" name="Szabadkézi sokszög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6" name="Szabadkézi sokszög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7" name="Szabadkézi sokszög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8" name="Szabadkézi sokszög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9" name="Szabadkézi sokszög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0" name="Szabadkézi sokszög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1" name="Szabadkézi sokszög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2" name="Szabadkézi sokszög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3" name="Szabadkézi sokszög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4" name="Szabadkézi sokszög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5" name="Szabadkézi sokszög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6" name="Szabadkézi sokszög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7" name="Szabadkézi sokszög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8" name="Szabadkézi sokszög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9" name="Szabadkézi sokszög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0" name="Szabadkézi sokszög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1" name="Szabadkézi sokszög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2" name="Szabadkézi sokszög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3" name="Szabadkézi sokszög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4" name="Szabadkézi sokszög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5" name="Szabadkézi sokszög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6" name="Szabadkézi sokszög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7" name="Szabadkézi sokszög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8" name="Szabadkézi sokszög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9" name="Szabadkézi sokszög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0" name="Szabadkézi sokszög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1" name="Szabadkézi sokszög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2" name="Szabadkézi sokszög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3" name="Szabadkézi sokszög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4" name="Szabadkézi sokszög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5" name="Szabadkézi sokszög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6" name="Szabadkézi sokszög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7" name="Szabadkézi sokszög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8" name="Szabadkézi sokszög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9" name="Szabadkézi sokszög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0" name="Szabadkézi sokszög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1" name="Szabadkézi sokszög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2" name="Szabadkézi sokszög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3" name="Szabadkézi sokszög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4" name="Szabadkézi sokszög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5" name="Szabadkézi sokszög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6" name="Szabadkézi sokszög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7" name="Szabadkézi sokszög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8" name="Szabadkézi sokszög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9" name="Szabadkézi sokszög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0" name="Szabadkézi sokszög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1" name="Szabadkézi sokszög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2" name="Szabadkézi sokszög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3" name="Szabadkézi sokszög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4" name="Szabadkézi sokszög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5" name="Szabadkézi sokszög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6" name="Szabadkézi sokszög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7" name="Szabadkézi sokszög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8" name="Szabadkézi sokszög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9" name="Szabadkézi sokszög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0" name="Szabadkézi sokszög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1" name="Szabadkézi sokszög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2" name="Szabadkézi sokszög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3" name="Szabadkézi sokszög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4" name="Szabadkézi sokszög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5" name="Szabadkézi sokszög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6" name="Szabadkézi sokszög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7" name="Szabadkézi sokszög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8" name="Szabadkézi sokszög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9" name="Szabadkézi sokszög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0" name="Szabadkézi sokszög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1" name="Szabadkézi sokszög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2" name="Szabadkézi sokszög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3" name="Szabadkézi sokszög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4" name="Szabadkézi sokszög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5" name="Szabadkézi sokszög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6" name="Szabadkézi sokszög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7" name="Szabadkézi sokszög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Téglalap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30</a:t>
            </a:r>
            <a:endParaRPr lang="hu-HU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Szövegdoboz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hu-HU" noProof="0" dirty="0" smtClean="0"/>
              <a:t>31</a:t>
            </a:r>
            <a:endParaRPr lang="hu-HU" noProof="0" dirty="0"/>
          </a:p>
        </p:txBody>
      </p:sp>
      <p:sp>
        <p:nvSpPr>
          <p:cNvPr id="101" name="Szövegdoboz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2" name="Szövegdoboz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80" name="Szövegdoboz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Szövegdoboz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Szövegdoboz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Szövegdoboz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Szövegdoboz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Szövegdoboz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Szövegdoboz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09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Szövegdoboz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Szövegdoboz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Szövegdoboz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Szövegdoboz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Szövegdoboz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Szövegdoboz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17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Szövegdoboz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Szövegdoboz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18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Szövegdoboz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19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Szövegdoboz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20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Szövegdoboz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21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Szövegdoboz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22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Szövegdoboz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24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Szövegdoboz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23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Szövegdoboz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25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Szövegdoboz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231F20"/>
                </a:solidFill>
              </a:rPr>
              <a:t>26</a:t>
            </a:r>
            <a:endParaRPr lang="hu-HU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Szövegdoboz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Szövegdoboz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Szövegdoboz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hu-HU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hu-HU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Szövegdoboz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01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3" name="Szövegdoboz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hu-HU" noProof="0" dirty="0" smtClean="0"/>
              <a:t>30</a:t>
            </a:r>
            <a:endParaRPr lang="hu-HU" noProof="0" dirty="0"/>
          </a:p>
        </p:txBody>
      </p:sp>
      <p:sp>
        <p:nvSpPr>
          <p:cNvPr id="245" name="Szövegdoboz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02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6" name="Szövegdoboz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03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7" name="Szövegdoboz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04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8" name="Szövegdoboz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05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9" name="Szövegdoboz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06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0" name="Szövegdoboz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08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1" name="Szövegdoboz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hu-HU" sz="1200" spc="-50" noProof="0" dirty="0" smtClean="0">
                <a:solidFill>
                  <a:srgbClr val="C7CC62"/>
                </a:solidFill>
              </a:rPr>
              <a:t>07</a:t>
            </a:r>
            <a:endParaRPr lang="hu-HU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5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6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7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8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59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0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1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2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3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4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5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6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7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8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69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0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1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2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3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4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5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6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7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8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79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0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1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2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3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4" name="Szöveg hely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5" name="Szöveg hely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6" name="Szöveg hely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7" name="Szöveg hely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8" name="Szöveg hely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89" name="Szöveg hely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0" name="Szöveg hely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1" name="Szöveg hely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2" name="Szöveg hely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3" name="Szöveg hely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4" name="Szöveg hely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295" name="Szöveg hely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Szöveg beírásához kattintson ide</a:t>
            </a:r>
            <a:endParaRPr lang="hu-HU" noProof="0" dirty="0"/>
          </a:p>
        </p:txBody>
      </p:sp>
      <p:sp>
        <p:nvSpPr>
          <p:cNvPr id="172" name="Cím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3500" cap="none" spc="0" noProof="0" dirty="0" smtClean="0">
                <a:solidFill>
                  <a:srgbClr val="FFFFFF"/>
                </a:solidFill>
              </a:rPr>
              <a:t>Szeptember</a:t>
            </a:r>
            <a:endParaRPr lang="hu-HU" sz="35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Cím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hu-HU" sz="7200" cap="all" spc="-300" noProof="0" dirty="0" smtClean="0">
                <a:solidFill>
                  <a:srgbClr val="C7CC62"/>
                </a:solidFill>
              </a:rPr>
              <a:t>2017</a:t>
            </a:r>
            <a:endParaRPr lang="hu-HU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Szövegdoboz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Hétfő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Szövegdoboz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Kedd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Szerda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Szövegdoboz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Csütörtök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Szövegdoboz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Péntek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Szövegdoboz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Szombat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Szövegdoboz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u-HU" sz="1000" cap="none" spc="-50" noProof="0" dirty="0" smtClean="0">
                <a:solidFill>
                  <a:srgbClr val="888A35"/>
                </a:solidFill>
              </a:rPr>
              <a:t>Vasárnap</a:t>
            </a:r>
            <a:endParaRPr lang="hu-HU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gyenes összekötő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Egyenes összekötő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gyenes összekötő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Egyenes összekötő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Egyenes összekötő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gyenes összekötő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Egyenes összekötő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Egyenes összekötő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gyenes összekötő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gyenes összekötő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Egyenes összekötő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Egyenes összekötő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noProof="0" dirty="0" smtClean="0"/>
              <a:t>Cím beírásához kattintson ide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Szöveg beírásához kattintson ide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813AD30-B041-4D27-9A14-2095078137FC}" type="datetime1">
              <a:rPr lang="hu-HU" noProof="0" smtClean="0"/>
              <a:t>2017.07.04.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8" name="Szöveg helye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Újév első napja</a:t>
            </a:r>
            <a:endParaRPr lang="hu-HU" dirty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0" name="Szöveg helye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1" name="Szöveg helye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2" name="Szöveg helye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3" name="Szöveg helye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4" name="Szöveg helye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84" name="Szöveg helye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5" name="Szöveg helye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7" name="Szöveg helye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8" name="Szöveg helye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" name="Szöveg helye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" name="Szöveg helye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56" name="Szöveg helye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57" name="Szöveg helye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58" name="Szöveg helye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59" name="Szöveg helye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0" name="Szöveg helye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1" name="Szöveg helye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2" name="Szöveg helye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3" name="Szöveg helye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4" name="Szöveg helye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5" name="Szöveg helye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6" name="Szöveg helye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7" name="Szöveg helye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>
            <a:normAutofit/>
          </a:bodyPr>
          <a:lstStyle/>
          <a:p>
            <a:pPr marL="0" indent="0" rtl="0">
              <a:lnSpc>
                <a:spcPct val="85000"/>
              </a:lnSpc>
              <a:spcBef>
                <a:spcPts val="0"/>
              </a:spcBef>
              <a:buNone/>
            </a:pPr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zöveg hely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0" name="Szöveg helye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1" name="Szöveg helye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2" name="Szöveg helye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3" name="Szöveg helye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4" name="Szöveg helye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5" name="Szöveg helye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7" name="Szöveg helye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8" name="Szöveg helye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" name="Szöveg helye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" name="Szöveg helye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2" name="Szöveg helye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3" name="Szöveg helye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4" name="Szöveg helye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5" name="Szöveg helye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7" name="Szöveg helye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9" name="Szöveg helye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0" name="Szöveg helye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1" name="Szöveg helye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2" name="Szöveg helye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3" name="Szöveg helye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7-es évszakos naptár, hétfő–vasárnap, webalkalmazás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Mon-Sun).potx" id="{D1659190-3C42-4096-A651-E7943132028D}" vid="{67F04A6F-B538-4192-B19C-A41047E42DBA}"/>
    </a:ext>
  </a:extLst>
</a:theme>
</file>

<file path=ppt/theme/theme2.xml><?xml version="1.0" encoding="utf-8"?>
<a:theme xmlns:a="http://schemas.openxmlformats.org/drawingml/2006/main" name="Office-téma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15</Words>
  <Application>Microsoft Office PowerPoint</Application>
  <PresentationFormat>Diavetítés a képernyőre (4:3 oldalarány)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Georgia</vt:lpstr>
      <vt:lpstr>2017-es évszakos naptár, hétfő–vasárnap, webalkalmazás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2015-06-11T21:45:30Z</dcterms:created>
  <dcterms:modified xsi:type="dcterms:W3CDTF">2017-07-04T09:51:12Z</dcterms:modified>
  <cp:version/>
</cp:coreProperties>
</file>