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7" r:id="rId5"/>
    <p:sldId id="256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2497" autoAdjust="0"/>
  </p:normalViewPr>
  <p:slideViewPr>
    <p:cSldViewPr snapToGrid="0">
      <p:cViewPr varScale="1">
        <p:scale>
          <a:sx n="95" d="100"/>
          <a:sy n="95" d="100"/>
        </p:scale>
        <p:origin x="972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206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őrző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u-HU" sz="1200"/>
            </a:lvl1pPr>
          </a:lstStyle>
          <a:p>
            <a:endParaRPr lang="hu-HU"/>
          </a:p>
        </p:txBody>
      </p:sp>
      <p:sp>
        <p:nvSpPr>
          <p:cNvPr id="3" name="Dátum helyőrzőj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u-HU" sz="1200"/>
            </a:lvl1pPr>
          </a:lstStyle>
          <a:p>
            <a:fld id="{AA7F96A5-B40C-4591-A94D-05A85DE82A47}" type="datetimeFigureOut">
              <a:rPr lang="hu-HU"/>
              <a:t>2013.07.16.</a:t>
            </a:fld>
            <a:endParaRPr lang="hu-HU"/>
          </a:p>
        </p:txBody>
      </p:sp>
      <p:sp>
        <p:nvSpPr>
          <p:cNvPr id="4" name="Élőláb helyőrző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u-HU" sz="1200"/>
            </a:lvl1pPr>
          </a:lstStyle>
          <a:p>
            <a:endParaRPr lang="hu-HU"/>
          </a:p>
        </p:txBody>
      </p:sp>
      <p:sp>
        <p:nvSpPr>
          <p:cNvPr id="5" name="Diaszám helyőrzőj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u-HU" sz="1200"/>
            </a:lvl1pPr>
          </a:lstStyle>
          <a:p>
            <a:fld id="{8AE55127-CA2D-4BC4-8CFE-F19148CDFE65}" type="slidenum">
              <a:rPr lang="hu-HU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őrző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u-HU" sz="1200"/>
            </a:lvl1pPr>
          </a:lstStyle>
          <a:p>
            <a:endParaRPr lang="hu-HU"/>
          </a:p>
        </p:txBody>
      </p:sp>
      <p:sp>
        <p:nvSpPr>
          <p:cNvPr id="3" name="Dátum helyőrzőj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u-HU" sz="1200"/>
            </a:lvl1pPr>
          </a:lstStyle>
          <a:p>
            <a:fld id="{A27FC828-8F12-4CF0-9AF3-FA4FDDB6EB28}" type="datetimeFigureOut">
              <a:t>2013.07.16.</a:t>
            </a:fld>
            <a:endParaRPr lang="hu-HU"/>
          </a:p>
        </p:txBody>
      </p:sp>
      <p:sp>
        <p:nvSpPr>
          <p:cNvPr id="4" name="Diakép helyőrzője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őrzőj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6" name="Élőláb helyőrző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u-HU" sz="1200"/>
            </a:lvl1pPr>
          </a:lstStyle>
          <a:p>
            <a:endParaRPr lang="hu-HU"/>
          </a:p>
        </p:txBody>
      </p:sp>
      <p:sp>
        <p:nvSpPr>
          <p:cNvPr id="7" name="Diaszám helyőrzőj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u-HU" sz="1200"/>
            </a:lvl1pPr>
          </a:lstStyle>
          <a:p>
            <a:fld id="{746B6C3F-CB80-4F8D-9D19-17AA7E3C7BE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őrzőj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őrzőj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brosúra módosításához a mintatartalmat cserélje saját szövegére. Ha inkább tiszta lappal kezdene, a Kezdőlap lapon kattintson az Új dia gombra, és szúrjon be egy új diát. Az üres helyőrzőkbe írja be a kívánt szöveget, és szúrjon be képeket. Ha címekhez, alcímekhez vagy szövegtörzshöz további helyőrzőkre van szüksége, készítsen másolatot az egyik meglévő helyőrzőről, és húzza a kívánt helyre.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szám helyőrzőj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6C3F-CB80-4F8D-9D19-17AA7E3C7BEF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722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őrzőj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őrzőj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szám helyőrzőj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6C3F-CB80-4F8D-9D19-17AA7E3C7BEF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102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lső old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457200" y="457199"/>
            <a:ext cx="2377440" cy="6583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noProof="0" dirty="0"/>
          </a:p>
        </p:txBody>
      </p:sp>
      <p:sp>
        <p:nvSpPr>
          <p:cNvPr id="10" name="Szöveg helyőrzője 9"/>
          <p:cNvSpPr>
            <a:spLocks noGrp="1"/>
          </p:cNvSpPr>
          <p:nvPr>
            <p:ph type="body" sz="quarter" idx="10"/>
          </p:nvPr>
        </p:nvSpPr>
        <p:spPr>
          <a:xfrm>
            <a:off x="777240" y="665530"/>
            <a:ext cx="1737360" cy="151741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18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11" name="Szöveg helyőrzője 9"/>
          <p:cNvSpPr>
            <a:spLocks noGrp="1"/>
          </p:cNvSpPr>
          <p:nvPr>
            <p:ph type="body" sz="quarter" idx="11"/>
          </p:nvPr>
        </p:nvSpPr>
        <p:spPr>
          <a:xfrm>
            <a:off x="777240" y="2302840"/>
            <a:ext cx="1737360" cy="44179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800"/>
              </a:spcBef>
              <a:buNone/>
              <a:defRPr lang="hu-HU" sz="100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13" name="Téglalap 12"/>
          <p:cNvSpPr/>
          <p:nvPr/>
        </p:nvSpPr>
        <p:spPr>
          <a:xfrm>
            <a:off x="457200" y="7178040"/>
            <a:ext cx="23774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noProof="0" dirty="0"/>
          </a:p>
        </p:txBody>
      </p:sp>
      <p:sp>
        <p:nvSpPr>
          <p:cNvPr id="15" name="Téglalap 14"/>
          <p:cNvSpPr/>
          <p:nvPr/>
        </p:nvSpPr>
        <p:spPr>
          <a:xfrm>
            <a:off x="7124700" y="7086600"/>
            <a:ext cx="246888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noProof="0" dirty="0"/>
          </a:p>
        </p:txBody>
      </p:sp>
      <p:sp>
        <p:nvSpPr>
          <p:cNvPr id="20" name="Szöveg helyőrzője 9"/>
          <p:cNvSpPr>
            <a:spLocks noGrp="1"/>
          </p:cNvSpPr>
          <p:nvPr>
            <p:ph type="body" sz="quarter" idx="12"/>
          </p:nvPr>
        </p:nvSpPr>
        <p:spPr>
          <a:xfrm>
            <a:off x="7124700" y="457200"/>
            <a:ext cx="2468880" cy="176346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5000"/>
              </a:lnSpc>
              <a:spcBef>
                <a:spcPts val="0"/>
              </a:spcBef>
              <a:buNone/>
              <a:defRPr lang="hu-HU" sz="26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22" name="Kép helyőrzője 21"/>
          <p:cNvSpPr>
            <a:spLocks noGrp="1"/>
          </p:cNvSpPr>
          <p:nvPr>
            <p:ph type="pic" sz="quarter" idx="13"/>
          </p:nvPr>
        </p:nvSpPr>
        <p:spPr>
          <a:xfrm>
            <a:off x="7124700" y="2740819"/>
            <a:ext cx="2468563" cy="4208621"/>
          </a:xfrm>
        </p:spPr>
        <p:txBody>
          <a:bodyPr>
            <a:normAutofit/>
          </a:bodyPr>
          <a:lstStyle>
            <a:lvl1pPr marL="0" indent="0" latinLnBrk="0">
              <a:buNone/>
              <a:defRPr lang="hu-HU"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24" name="Szöveg helyőrzője 9"/>
          <p:cNvSpPr>
            <a:spLocks noGrp="1"/>
          </p:cNvSpPr>
          <p:nvPr>
            <p:ph type="body" sz="quarter" idx="14"/>
          </p:nvPr>
        </p:nvSpPr>
        <p:spPr>
          <a:xfrm>
            <a:off x="7124700" y="2266383"/>
            <a:ext cx="2468880" cy="34600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0"/>
              </a:spcBef>
              <a:buNone/>
              <a:defRPr lang="hu-HU" sz="800" b="0">
                <a:solidFill>
                  <a:schemeClr val="accent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26" name="Szöveg helyőrzője 9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859181" y="6050147"/>
            <a:ext cx="2011680" cy="516043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 smtClean="0"/>
              <a:t>[Cég neve]</a:t>
            </a:r>
            <a:br>
              <a:rPr lang="hu-HU" noProof="0" dirty="0" smtClean="0"/>
            </a:br>
            <a:r>
              <a:rPr lang="hu-HU" noProof="0" dirty="0" smtClean="0"/>
              <a:t>[Irányítószám, település]</a:t>
            </a:r>
            <a:br>
              <a:rPr lang="hu-HU" noProof="0" dirty="0" smtClean="0"/>
            </a:br>
            <a:r>
              <a:rPr lang="hu-HU" noProof="0" dirty="0" smtClean="0"/>
              <a:t>[Utca, házszám]</a:t>
            </a:r>
            <a:endParaRPr lang="hu-HU" noProof="0" dirty="0"/>
          </a:p>
        </p:txBody>
      </p:sp>
      <p:sp>
        <p:nvSpPr>
          <p:cNvPr id="29" name="Szöveg helyőrzője 9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628146" y="2873971"/>
            <a:ext cx="2577959" cy="79364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hu-HU"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 smtClean="0"/>
              <a:t>[Személy neve]</a:t>
            </a:r>
            <a:br>
              <a:rPr lang="hu-HU" noProof="0" dirty="0" smtClean="0"/>
            </a:br>
            <a:r>
              <a:rPr lang="hu-HU" noProof="0" dirty="0" smtClean="0"/>
              <a:t>[Cím]</a:t>
            </a:r>
            <a:br>
              <a:rPr lang="hu-HU" noProof="0" dirty="0" smtClean="0"/>
            </a:br>
            <a:r>
              <a:rPr lang="hu-HU" noProof="0" dirty="0" smtClean="0"/>
              <a:t>[Utca, házszám]</a:t>
            </a:r>
            <a:endParaRPr lang="hu-HU" noProof="0" dirty="0"/>
          </a:p>
        </p:txBody>
      </p:sp>
      <p:sp>
        <p:nvSpPr>
          <p:cNvPr id="32" name="Téglalap 31"/>
          <p:cNvSpPr/>
          <p:nvPr/>
        </p:nvSpPr>
        <p:spPr>
          <a:xfrm rot="16200000">
            <a:off x="3291840" y="457200"/>
            <a:ext cx="685800" cy="6858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lang="hu-HU" sz="800" noProof="0" dirty="0">
                <a:solidFill>
                  <a:schemeClr val="bg1">
                    <a:lumMod val="85000"/>
                  </a:schemeClr>
                </a:solidFill>
              </a:rPr>
              <a:t>EZ ITT A</a:t>
            </a:r>
            <a:br>
              <a:rPr lang="hu-HU" sz="800" noProof="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hu-HU" sz="800" noProof="0" dirty="0">
                <a:solidFill>
                  <a:schemeClr val="bg1">
                    <a:lumMod val="85000"/>
                  </a:schemeClr>
                </a:solidFill>
              </a:rPr>
              <a:t>BÉLYEG</a:t>
            </a:r>
            <a:br>
              <a:rPr lang="hu-HU" sz="800" noProof="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hu-HU" sz="800" noProof="0" dirty="0">
                <a:solidFill>
                  <a:schemeClr val="bg1">
                    <a:lumMod val="85000"/>
                  </a:schemeClr>
                </a:solidFill>
              </a:rPr>
              <a:t>HELYE</a:t>
            </a: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288">
          <p15:clr>
            <a:srgbClr val="FBAE40"/>
          </p15:clr>
        </p15:guide>
        <p15:guide id="4" pos="6048">
          <p15:clr>
            <a:srgbClr val="FBAE40"/>
          </p15:clr>
        </p15:guide>
        <p15:guide id="5" pos="2064">
          <p15:clr>
            <a:srgbClr val="A4A3A4"/>
          </p15:clr>
        </p15:guide>
        <p15:guide id="6" pos="420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zöveg helyőrzője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188368"/>
            <a:ext cx="2834641" cy="363935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130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/>
              <a:t>Ide kattintva szerkesztheti a szöveget</a:t>
            </a:r>
          </a:p>
        </p:txBody>
      </p:sp>
      <p:sp>
        <p:nvSpPr>
          <p:cNvPr id="11" name="Szöveg helyőrzője 9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4767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hu-HU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13" name="Téglalap 12"/>
          <p:cNvSpPr/>
          <p:nvPr/>
        </p:nvSpPr>
        <p:spPr>
          <a:xfrm>
            <a:off x="457200" y="717804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noProof="0" dirty="0"/>
          </a:p>
        </p:txBody>
      </p:sp>
      <p:sp>
        <p:nvSpPr>
          <p:cNvPr id="19" name="Kép helyőrzője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 latinLnBrk="0">
              <a:buNone/>
              <a:defRPr lang="hu-HU"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21" name="Szöveg helyőrzője 9"/>
          <p:cNvSpPr>
            <a:spLocks noGrp="1"/>
          </p:cNvSpPr>
          <p:nvPr>
            <p:ph type="body" sz="quarter" idx="20"/>
          </p:nvPr>
        </p:nvSpPr>
        <p:spPr>
          <a:xfrm>
            <a:off x="457199" y="4471737"/>
            <a:ext cx="2834640" cy="22389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hu-HU"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23" name="Szöveg helyőrzője 9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hu-HU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25" name="Téglalap 24"/>
          <p:cNvSpPr/>
          <p:nvPr/>
        </p:nvSpPr>
        <p:spPr>
          <a:xfrm>
            <a:off x="3657598" y="457199"/>
            <a:ext cx="2834643" cy="2606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noProof="0" dirty="0"/>
          </a:p>
        </p:txBody>
      </p:sp>
      <p:sp>
        <p:nvSpPr>
          <p:cNvPr id="30" name="Szöveg helyőrzője 9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900"/>
              </a:spcBef>
              <a:buNone/>
              <a:defRPr lang="hu-HU" sz="11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35" name="Szöveg helyőrzője 9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25677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hu-HU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36" name="Szöveg helyőrzője 9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hu-HU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37" name="Szöveg helyőrzője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4991100"/>
            <a:ext cx="2834641" cy="36933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130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/>
              <a:t>Ide kattintva szerkesztheti a szöveget</a:t>
            </a:r>
          </a:p>
        </p:txBody>
      </p:sp>
      <p:sp>
        <p:nvSpPr>
          <p:cNvPr id="38" name="Szöveg helyőrzője 9"/>
          <p:cNvSpPr>
            <a:spLocks noGrp="1"/>
          </p:cNvSpPr>
          <p:nvPr>
            <p:ph type="body" sz="quarter" idx="26"/>
          </p:nvPr>
        </p:nvSpPr>
        <p:spPr>
          <a:xfrm>
            <a:off x="7028349" y="468034"/>
            <a:ext cx="2572851" cy="226418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hu-HU"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39" name="Szöveg helyőrzője 9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hu-HU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40" name="Szöveg helyőrzője 9"/>
          <p:cNvSpPr>
            <a:spLocks noGrp="1"/>
          </p:cNvSpPr>
          <p:nvPr>
            <p:ph type="body" sz="quarter" idx="28"/>
          </p:nvPr>
        </p:nvSpPr>
        <p:spPr>
          <a:xfrm>
            <a:off x="7028349" y="1976144"/>
            <a:ext cx="2572851" cy="226255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hu-HU"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41" name="Szöveg helyőrzője 9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hu-HU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42" name="Szöveg helyőrzője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344562"/>
            <a:ext cx="2572852" cy="36330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hu-HU" sz="130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/>
              <a:t>Ide kattintva szerkesztheti a szöveget</a:t>
            </a:r>
          </a:p>
        </p:txBody>
      </p:sp>
      <p:sp>
        <p:nvSpPr>
          <p:cNvPr id="43" name="Szöveg helyőrzője 9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730768"/>
          </a:xfrm>
        </p:spPr>
        <p:txBody>
          <a:bodyPr lIns="0" tIns="0" rIns="0" bIns="0" anchor="t">
            <a:noAutofit/>
          </a:bodyPr>
          <a:lstStyle>
            <a:lvl1pPr marL="137160" indent="-137160" latinLnBrk="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lang="hu-HU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45" name="Szöveg helyőrzője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763879"/>
            <a:ext cx="2572851" cy="723433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8000"/>
              </a:lnSpc>
              <a:spcBef>
                <a:spcPts val="0"/>
              </a:spcBef>
              <a:buNone/>
              <a:defRPr lang="hu-HU" sz="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 smtClean="0"/>
              <a:t>[Cég neve]</a:t>
            </a:r>
            <a:br>
              <a:rPr lang="hu-HU" noProof="0" dirty="0" smtClean="0"/>
            </a:br>
            <a:r>
              <a:rPr lang="hu-HU" noProof="0" dirty="0" smtClean="0"/>
              <a:t>[Irányítószám, település]</a:t>
            </a:r>
            <a:br>
              <a:rPr lang="hu-HU" noProof="0" dirty="0" smtClean="0"/>
            </a:br>
            <a:r>
              <a:rPr lang="hu-HU" noProof="0" dirty="0" smtClean="0"/>
              <a:t>[Utca, házszám]</a:t>
            </a:r>
            <a:br>
              <a:rPr lang="hu-HU" noProof="0" dirty="0" smtClean="0"/>
            </a:br>
            <a:r>
              <a:rPr lang="hu-HU" noProof="0" dirty="0" smtClean="0"/>
              <a:t>[Telefonszám]</a:t>
            </a:r>
            <a:br>
              <a:rPr lang="hu-HU" noProof="0" dirty="0" smtClean="0"/>
            </a:br>
            <a:r>
              <a:rPr lang="hu-HU" noProof="0" dirty="0" smtClean="0"/>
              <a:t>[E-mail cím]</a:t>
            </a:r>
            <a:endParaRPr lang="hu-HU" noProof="0" dirty="0"/>
          </a:p>
        </p:txBody>
      </p:sp>
      <p:sp>
        <p:nvSpPr>
          <p:cNvPr id="50" name="Szöveg helyőrzője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553060"/>
            <a:ext cx="2572851" cy="25619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8000"/>
              </a:lnSpc>
              <a:spcBef>
                <a:spcPts val="800"/>
              </a:spcBef>
              <a:buNone/>
              <a:defRPr lang="hu-HU" sz="800" b="0" baseline="0">
                <a:solidFill>
                  <a:schemeClr val="accent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hu-HU" sz="1800"/>
            </a:lvl2pPr>
            <a:lvl3pPr marL="0" indent="0" latinLnBrk="0">
              <a:spcBef>
                <a:spcPts val="0"/>
              </a:spcBef>
              <a:buNone/>
              <a:defRPr lang="hu-HU" sz="1800"/>
            </a:lvl3pPr>
            <a:lvl4pPr marL="0" indent="0" latinLnBrk="0">
              <a:spcBef>
                <a:spcPts val="0"/>
              </a:spcBef>
              <a:buNone/>
              <a:defRPr lang="hu-HU" sz="1800"/>
            </a:lvl4pPr>
            <a:lvl5pPr marL="0" indent="0" latinLnBrk="0">
              <a:spcBef>
                <a:spcPts val="0"/>
              </a:spcBef>
              <a:buNone/>
              <a:defRPr lang="hu-HU" sz="1800"/>
            </a:lvl5pPr>
          </a:lstStyle>
          <a:p>
            <a:pPr lvl="0"/>
            <a:r>
              <a:rPr lang="hu-HU" noProof="0" dirty="0"/>
              <a:t>[Webcím]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őrzője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noProof="0" dirty="0"/>
              <a:t>Mintacím szerkesztése</a:t>
            </a:r>
          </a:p>
        </p:txBody>
      </p:sp>
      <p:sp>
        <p:nvSpPr>
          <p:cNvPr id="3" name="Szöveg helyőrzője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dirty="0"/>
              <a:t>Mintaszöveg szerkesztése</a:t>
            </a:r>
          </a:p>
          <a:p>
            <a:pPr lvl="1"/>
            <a:r>
              <a:rPr lang="hu-HU" noProof="0" dirty="0"/>
              <a:t>Második szint</a:t>
            </a:r>
          </a:p>
          <a:p>
            <a:pPr lvl="2"/>
            <a:r>
              <a:rPr lang="hu-HU" noProof="0" dirty="0"/>
              <a:t>Harmadik szint</a:t>
            </a:r>
          </a:p>
          <a:p>
            <a:pPr lvl="3"/>
            <a:r>
              <a:rPr lang="hu-HU" noProof="0" dirty="0"/>
              <a:t>Negyedik szint</a:t>
            </a:r>
          </a:p>
          <a:p>
            <a:pPr lvl="4"/>
            <a:r>
              <a:rPr lang="hu-HU" noProof="0" dirty="0"/>
              <a:t>Ötödik szint</a:t>
            </a:r>
          </a:p>
        </p:txBody>
      </p:sp>
      <p:sp>
        <p:nvSpPr>
          <p:cNvPr id="4" name="Dátum helyőrzője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u-HU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7E35-61C9-471C-870E-2CE47EA24035}" type="datetimeFigureOut">
              <a:rPr lang="hu-HU" noProof="0" smtClean="0"/>
              <a:t>2013.07.16.</a:t>
            </a:fld>
            <a:endParaRPr lang="hu-HU" noProof="0" dirty="0"/>
          </a:p>
        </p:txBody>
      </p:sp>
      <p:sp>
        <p:nvSpPr>
          <p:cNvPr id="5" name="Élőláb helyőrzője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hu-HU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noProof="0" dirty="0"/>
          </a:p>
        </p:txBody>
      </p:sp>
      <p:sp>
        <p:nvSpPr>
          <p:cNvPr id="6" name="Diaszám helyőrzője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hu-HU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ED2-EF9B-4B9B-9B58-09E1C1CBDE09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hu-HU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lang="hu-HU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hu-HU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hu-HU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hu-HU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hu-HU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hu-HU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hu-HU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hu-HU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hu-HU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005840" rtl="0" eaLnBrk="1" latinLnBrk="0" hangingPunct="1">
        <a:defRPr lang="hu-HU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lang="hu-HU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lang="hu-HU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lang="hu-HU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lang="hu-HU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lang="hu-HU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lang="hu-HU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lang="hu-HU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lang="hu-HU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őrzőj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/>
              <a:t>A cég általános célkitűzése</a:t>
            </a:r>
          </a:p>
        </p:txBody>
      </p:sp>
      <p:sp>
        <p:nvSpPr>
          <p:cNvPr id="3" name="Szöveg helyőrzőj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Ezt a friss, ugyanakkor profi megjelenésű brosúrát használhatja a jelenlegi formájában, de saját igényei szerint át is alakíthatja.</a:t>
            </a:r>
          </a:p>
          <a:p>
            <a:r>
              <a:rPr lang="hu-HU" dirty="0"/>
              <a:t>A következő lapon olvasható néhány tipp (mint például ez), amely segít az első lépésekben.</a:t>
            </a:r>
          </a:p>
          <a:p>
            <a:pPr lvl="0"/>
            <a:r>
              <a:rPr lang="hu-HU" dirty="0"/>
              <a:t>(Apropó: a brosúrában látható fényképek lecseréléséhez jelöljön ki egy képet, és törölje. Ezután a helyőrző Kép beszúrása ikonjára kattintva szúrja be a kívánt képet.)</a:t>
            </a:r>
          </a:p>
        </p:txBody>
      </p:sp>
      <p:sp>
        <p:nvSpPr>
          <p:cNvPr id="4" name="Szöveg helyőrzőj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hu-HU" dirty="0"/>
              <a:t>Vállalati brosúra</a:t>
            </a:r>
          </a:p>
        </p:txBody>
      </p:sp>
      <p:pic>
        <p:nvPicPr>
          <p:cNvPr id="13" name="Kép helyőrzője 12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3" r="20613"/>
          <a:stretch/>
        </p:blipFill>
        <p:spPr/>
      </p:pic>
      <p:sp>
        <p:nvSpPr>
          <p:cNvPr id="6" name="Szöveg helyőrzőj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hu-HU" dirty="0"/>
              <a:t>Itt jól mutat a cég általános célkitűzésének rövid ismertetése.</a:t>
            </a:r>
          </a:p>
        </p:txBody>
      </p:sp>
      <p:sp>
        <p:nvSpPr>
          <p:cNvPr id="7" name="Szöveg helyőrzője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b="1" dirty="0" smtClean="0"/>
              <a:t>[Cég neve]</a:t>
            </a:r>
          </a:p>
          <a:p>
            <a:r>
              <a:rPr lang="hu-HU" dirty="0" smtClean="0"/>
              <a:t>[Irányítószám, település]</a:t>
            </a:r>
          </a:p>
          <a:p>
            <a:r>
              <a:rPr lang="hu-HU" dirty="0" smtClean="0"/>
              <a:t>[Utca, házszám]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22" name="Szöveg helyőrzője 2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hu-HU" dirty="0"/>
              <a:t>[Címzett neve]</a:t>
            </a:r>
          </a:p>
          <a:p>
            <a:r>
              <a:rPr lang="hu-HU" dirty="0"/>
              <a:t>[Irányítószám, település]</a:t>
            </a:r>
          </a:p>
          <a:p>
            <a:r>
              <a:rPr lang="hu-HU" dirty="0"/>
              <a:t>[Utca, házszám]</a:t>
            </a:r>
          </a:p>
        </p:txBody>
      </p:sp>
    </p:spTree>
    <p:extLst>
      <p:ext uri="{BB962C8B-B14F-4D97-AF65-F5344CB8AC3E}">
        <p14:creationId xmlns:p14="http://schemas.microsoft.com/office/powerpoint/2010/main" val="4009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zöveg helyőrzője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/>
              <a:t>Szabja személyre!</a:t>
            </a:r>
          </a:p>
        </p:txBody>
      </p:sp>
      <p:sp>
        <p:nvSpPr>
          <p:cNvPr id="15" name="Szöveg helyőrzője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Úgy véli, hogy egy ilyen látványos dokumentumot nehéz megformázni? Gondolja meg újra!</a:t>
            </a:r>
          </a:p>
          <a:p>
            <a:r>
              <a:rPr lang="hu-HU" dirty="0"/>
              <a:t>A brosúrában levő helyőrzők előre meg vannak formázva. Saját szövegét beírva személyre szabhatja.</a:t>
            </a:r>
          </a:p>
        </p:txBody>
      </p:sp>
      <p:pic>
        <p:nvPicPr>
          <p:cNvPr id="2" name="Kép helyőrzője 1"/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t="4546" r="26680" b="15371"/>
          <a:stretch/>
        </p:blipFill>
        <p:spPr/>
      </p:pic>
      <p:sp>
        <p:nvSpPr>
          <p:cNvPr id="17" name="Szöveg helyőrzője 1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hu-HU" dirty="0"/>
              <a:t>Mit tartalmazzon egy brosúra?</a:t>
            </a:r>
          </a:p>
        </p:txBody>
      </p:sp>
      <p:sp>
        <p:nvSpPr>
          <p:cNvPr id="18" name="Szöveg helyőrzője 1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lvl="0"/>
            <a:r>
              <a:rPr lang="hu-HU" dirty="0"/>
              <a:t>A cég általános célkitűzése. A lap jobb oldalán összefoglalhatja, hogy mivel emelkedik ki a tömegből, vagy elhelyezhet egy rövid sikertörténetet.</a:t>
            </a:r>
          </a:p>
          <a:p>
            <a:pPr lvl="0"/>
            <a:r>
              <a:rPr lang="hu-HU" dirty="0"/>
              <a:t>(És feltétlenül válasszon olyan fényképeket, amelyeken látszik, hogy milyen tevékenységben a legjobb a vállalkozás. A képek mindig megteszik a magukét.)</a:t>
            </a:r>
          </a:p>
          <a:p>
            <a:pPr lvl="0"/>
            <a:r>
              <a:rPr lang="hu-HU" dirty="0"/>
              <a:t>Tételesen felsorolhatja cége termékeit, szolgáltatásait, illetve a vele való együttműködés előnyeit. Vagy egyszerűen csak összegezze a lényeget néhány tömör bekezdésben.</a:t>
            </a:r>
          </a:p>
          <a:p>
            <a:r>
              <a:rPr lang="hu-HU" dirty="0"/>
              <a:t>Ne felejtsen el megadni némi konkrétumot arról, hogy mit kínál, és miben más, mint a versenytársai.</a:t>
            </a:r>
          </a:p>
        </p:txBody>
      </p:sp>
      <p:sp>
        <p:nvSpPr>
          <p:cNvPr id="12" name="Szöveg helyőrzője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hu-HU" dirty="0"/>
              <a:t>„Ne legyen szemérmes! Mutassa meg, hogy milyen kiváló. Ez a hely kiváló egy ügyfél ragyogóan pozitív beszámolójához.”</a:t>
            </a:r>
          </a:p>
          <a:p>
            <a:r>
              <a:rPr lang="hu-HU" b="1" dirty="0"/>
              <a:t>– B. Tímea, Szeged</a:t>
            </a:r>
          </a:p>
        </p:txBody>
      </p:sp>
      <p:sp>
        <p:nvSpPr>
          <p:cNvPr id="19" name="Szöveg helyőrzője 1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hu-HU" dirty="0"/>
              <a:t>Tudjuk, hogy akár órákon át tudna mesélni arról, milyen nagyszerű a vállalata. (Nem is hibáztatjuk ezért – Ön lenyűgöző!)</a:t>
            </a:r>
          </a:p>
          <a:p>
            <a:r>
              <a:rPr lang="hu-HU" dirty="0"/>
              <a:t>De a szövegnek rövidnek és ugyanakkor vonzónak kell lennie, ezért álljon itt néhány javaslat arra, hogy milyen információt tüntessen fel…</a:t>
            </a:r>
          </a:p>
        </p:txBody>
      </p:sp>
      <p:sp>
        <p:nvSpPr>
          <p:cNvPr id="20" name="Szöveg helyőrzője 1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hu-HU" dirty="0"/>
              <a:t>A bal oldalon összefoglalhatja cége versenyelőnyeit, itt középen pedig röviden közölheti egyik ügyfelének sikertörténetét vagy pozitív beszámolóját.</a:t>
            </a:r>
          </a:p>
          <a:p>
            <a:r>
              <a:rPr lang="hu-HU" dirty="0"/>
              <a:t>A jobb oldal tökéletes hely a legfontosabb termékek vagy szolgáltatások felsorolására.</a:t>
            </a:r>
          </a:p>
        </p:txBody>
      </p:sp>
      <p:sp>
        <p:nvSpPr>
          <p:cNvPr id="21" name="Szöveg helyőrzője 2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hu-HU" dirty="0"/>
              <a:t>Összpontosítson a legsikeresebb területeire!</a:t>
            </a:r>
          </a:p>
        </p:txBody>
      </p:sp>
      <p:sp>
        <p:nvSpPr>
          <p:cNvPr id="22" name="Szöveg helyőrzője 2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hu-HU" dirty="0"/>
              <a:t>Termékeink és szolgáltatásaink</a:t>
            </a:r>
          </a:p>
        </p:txBody>
      </p:sp>
      <p:sp>
        <p:nvSpPr>
          <p:cNvPr id="23" name="Szöveg helyőrzője 2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hu-HU" dirty="0"/>
              <a:t>Itt helyezheti el a „gyorsított bemutatkozást”. Ha csak néhány másodpercet kapna, hogy bemutassa termékeit vagy szolgáltatásait valakinek, mit mondana?</a:t>
            </a:r>
          </a:p>
          <a:p>
            <a:endParaRPr lang="hu-HU" dirty="0"/>
          </a:p>
        </p:txBody>
      </p:sp>
      <p:sp>
        <p:nvSpPr>
          <p:cNvPr id="24" name="Szöveg helyőrzője 2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hu-HU" dirty="0"/>
              <a:t>A legfontosabb ügyfelek</a:t>
            </a:r>
          </a:p>
        </p:txBody>
      </p:sp>
      <p:sp>
        <p:nvSpPr>
          <p:cNvPr id="25" name="Szöveg helyőrzője 2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hu-HU" dirty="0"/>
              <a:t>Itt megemlíthet néhányat legfontosabb ügyfelei közül:</a:t>
            </a:r>
          </a:p>
          <a:p>
            <a:endParaRPr lang="hu-HU" dirty="0"/>
          </a:p>
        </p:txBody>
      </p:sp>
      <p:sp>
        <p:nvSpPr>
          <p:cNvPr id="26" name="Szöveg helyőrzője 2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hu-HU" dirty="0"/>
              <a:t>Kapcsolatfelvétel</a:t>
            </a:r>
          </a:p>
        </p:txBody>
      </p:sp>
      <p:sp>
        <p:nvSpPr>
          <p:cNvPr id="27" name="Szöveg helyőrzője 2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lvl="0"/>
            <a:r>
              <a:rPr lang="hu-HU" dirty="0"/>
              <a:t>Nagy, fontos cég</a:t>
            </a:r>
          </a:p>
          <a:p>
            <a:pPr lvl="0"/>
            <a:r>
              <a:rPr lang="hu-HU" dirty="0"/>
              <a:t>Nagyon közismert cég</a:t>
            </a:r>
          </a:p>
          <a:p>
            <a:pPr lvl="0"/>
            <a:r>
              <a:rPr lang="hu-HU" dirty="0"/>
              <a:t>Nagyon figyelemre méltó cég</a:t>
            </a:r>
          </a:p>
        </p:txBody>
      </p:sp>
      <p:sp>
        <p:nvSpPr>
          <p:cNvPr id="33" name="Szöveg helyőrzője 3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hu-HU" b="1" dirty="0"/>
              <a:t>[Cég neve]</a:t>
            </a:r>
          </a:p>
          <a:p>
            <a:r>
              <a:rPr lang="hu-HU" dirty="0"/>
              <a:t>[Irányítószám, település]</a:t>
            </a:r>
          </a:p>
          <a:p>
            <a:r>
              <a:rPr lang="hu-HU" dirty="0"/>
              <a:t>[Utca, házszám]</a:t>
            </a:r>
          </a:p>
          <a:p>
            <a:r>
              <a:rPr lang="hu-HU" dirty="0"/>
              <a:t>[Telefon]</a:t>
            </a:r>
          </a:p>
          <a:p>
            <a:r>
              <a:rPr lang="hu-HU" dirty="0"/>
              <a:t>[E-mail cím]</a:t>
            </a:r>
          </a:p>
        </p:txBody>
      </p:sp>
      <p:sp>
        <p:nvSpPr>
          <p:cNvPr id="38" name="Szöveg helyőrzője 3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hu-HU" dirty="0"/>
              <a:t>[Webcím]</a:t>
            </a:r>
          </a:p>
        </p:txBody>
      </p:sp>
    </p:spTree>
    <p:extLst>
      <p:ext uri="{BB962C8B-B14F-4D97-AF65-F5344CB8AC3E}">
        <p14:creationId xmlns:p14="http://schemas.microsoft.com/office/powerpoint/2010/main" val="32183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éma">
  <a:themeElements>
    <a:clrScheme name="Brosúra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éma">
  <a:themeElements>
    <a:clrScheme name="Brosúra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éma">
  <a:themeElements>
    <a:clrScheme name="Brosúra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C4A8D7-C01B-4DE2-A07B-89BD602E1D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C341F41-647A-43BF-B6CC-90888A493BBA}">
  <ds:schemaRefs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27D78D9-ABCB-4365-8FC6-81DAE6D76C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Brochure_Blueglass_Trifold_webapp</Template>
  <TotalTime>29</TotalTime>
  <Words>470</Words>
  <Application>Microsoft Office PowerPoint</Application>
  <PresentationFormat>Egyéni</PresentationFormat>
  <Paragraphs>44</Paragraphs>
  <Slides>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5" baseType="lpstr">
      <vt:lpstr>Arial</vt:lpstr>
      <vt:lpstr>Verdana</vt:lpstr>
      <vt:lpstr>Office téma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2013-06-10T19:09:05Z</dcterms:created>
  <dcterms:modified xsi:type="dcterms:W3CDTF">2013-07-16T05:38:29Z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