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/>
    <p:restoredTop sz="94635" autoAdjust="0"/>
  </p:normalViewPr>
  <p:slideViewPr>
    <p:cSldViewPr snapToGrid="0" snapToObjects="1">
      <p:cViewPr varScale="1">
        <p:scale>
          <a:sx n="84" d="100"/>
          <a:sy n="84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08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hr-HR" noProof="0" dirty="0"/>
            <a:t>Pozvati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hr-HR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hr-HR" noProof="0" dirty="0"/>
        </a:p>
      </dgm:t>
    </dgm:pt>
    <dgm:pt modelId="{4D7D34C7-9466-4514-BF51-7396C17436B5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hr-HR" noProof="0" dirty="0"/>
            <a:t>ukrasiti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hr-HR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hr-HR" noProof="0" dirty="0"/>
        </a:p>
      </dgm:t>
    </dgm:pt>
    <dgm:pt modelId="{8E185869-F0D4-43E2-B08A-2F3E83EE98F3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hr-HR" noProof="0" dirty="0"/>
            <a:t>Ples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hr-HR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hr-HR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hr-HR" b="0" noProof="0" dirty="0"/>
            <a:t>Namirnice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hr-HR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hr-HR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hr-HR" noProof="0" dirty="0"/>
            <a:t>Darovi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hr-HR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hr-HR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hr-HR" noProof="0" dirty="0"/>
            <a:t>Ukrasi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hr-HR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hr-HR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r-HR" sz="4000" kern="1200" noProof="0" dirty="0"/>
            <a:t>Pozvati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r-HR" sz="4000" kern="1200" noProof="0" dirty="0"/>
            <a:t>ukrasiti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r-HR" sz="4000" kern="1200" noProof="0" dirty="0"/>
            <a:t>Ples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b="0" kern="1200" noProof="0" dirty="0"/>
            <a:t>Namirnice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kern="1200" noProof="0" dirty="0"/>
            <a:t>Darovi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800" kern="1200" noProof="0" dirty="0"/>
            <a:t>Ukrasi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Popis oznaka okruglih ikona"/>
  <dgm:desc val="Koristi se za prikaz neuzastopnih ili grupiranih blokova podataka u pratnji povezanih vizualnih elemenata. Najbolje funkcionira s ikonama ili sitnim slikama s kratkim natpisima teksta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009466-0476-491E-8AB3-65090395DDC7}" type="datetime1">
              <a:rPr lang="hr-HR" smtClean="0"/>
              <a:t>18.12.2019.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6DB23-0BFE-477C-A18E-29C70066C76D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129C3-1657-4558-97D1-B7A2789292A3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Prostoručni oblik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859997-60FB-486A-9AF5-B1AB33834DD8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3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36A8F7-6442-4776-AE44-643151A836FE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1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4" name="Tekstni okvir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Tekstni okvir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naz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82B0B-9953-4DA6-98E5-1793A95AB804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pon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21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2CC60D-C88E-42C0-BC51-E13A35204FF7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1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7" name="Tekstni okvir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Tekstni okvir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21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755CF-8991-459C-A04C-AF70800D784C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D4BBB-2D56-42D7-BF21-310C1D130D79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4B8ED-C747-4766-AC86-CD8E9D1E55F9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3052B-6009-497F-B148-3585EE673CFB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B8ED4B-6B67-4768-9E27-ED9C7D4F71E9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3BD950-3441-4461-9DAB-9BAEFF3C70C6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0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F11C2-11C9-42C0-90B7-34452B9BE72D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2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0DA242-B58D-47BA-A535-DFA8533658BB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65706F-0320-4432-8D09-763E1556C584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BE879C-5838-40BF-B1E5-D2AB3C544B69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92DCBD-1CAF-436B-824E-EAA81D500C41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Prostoručni oblik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učni oblik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učni oblik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učni oblik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učni oblik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učni oblik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učni oblik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učni oblik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učni oblik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Prostoručni oblik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Prostoručni oblik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Prostoručni oblik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a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Prostoručni oblik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Prostoručni oblik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Prostoručni oblik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Prostoručni oblik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Prostoručni oblik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Prostoručni oblik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Prostoručni oblik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Prostoručni oblik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Prostoručni oblik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Prostoručni oblik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Prostoručni oblik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učni oblik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Pravokutni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9ABEF45-0A22-4245-BC02-F7ECBA0A7EA8}" type="datetime1">
              <a:rPr lang="hr-HR" noProof="0" smtClean="0"/>
              <a:t>18.12.2019.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jpg"/><Relationship Id="rId10" Type="http://schemas.microsoft.com/office/2007/relationships/diagramDrawing" Target="../diagrams/drawing2.xml"/><Relationship Id="rId4" Type="http://schemas.openxmlformats.org/officeDocument/2006/relationships/image" Target="../media/image11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pic>
        <p:nvPicPr>
          <p:cNvPr id="5" name="Slika 4" descr="svijetle točk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hr-HR"/>
              <a:t>Plan događaja s dizajnom Pramen</a:t>
            </a: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hr-HR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Prostoručni oblik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učni oblik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Prostoručni oblik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Prostoručni oblik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učni oblik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učni oblik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učni oblik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učni oblik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učni oblik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učni oblik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učni oblik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učni oblik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Prostoručni oblik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Prostoručni oblik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učni oblik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učni oblik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Prostoručni oblik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Prostoručni oblik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Prostoručni oblik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Prostoručni oblik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Prostoručni oblik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Prostoručni oblik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Prostoručni oblik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Prostoručni oblik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Pravokutni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Prostoručni oblik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Pravokutni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r-HR" dirty="0"/>
          </a:p>
        </p:txBody>
      </p:sp>
      <p:pic>
        <p:nvPicPr>
          <p:cNvPr id="13" name="Slika 12" descr="svijetle točke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Planiranje zabava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Prostoručni oblik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učni oblik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učni oblik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Prostoručni oblik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Prostoručni oblik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Prostoručni oblik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Prostoručni oblik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Prostoručni oblik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Prostoručni oblik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Prostoručni oblik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Prostoručni oblik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Prostoručni oblik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Prostoručni oblik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Prostoručni oblik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Prostoručni oblik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Prostoručni oblik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Prostoručni oblik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Prostoručni oblik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Prostoručni oblik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Prostoručni oblik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Prostoručni oblik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Prostoručni oblik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Prostoručni oblik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Prostoručni oblik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Pravokutni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Prostoručni oblik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Rezervirano mjesto za sadržaj 2" descr="SmartArt grafika ikone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67957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vijeće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Slika 7" descr="dar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Povjerenstva za zabave</a:t>
            </a:r>
          </a:p>
        </p:txBody>
      </p:sp>
      <p:graphicFrame>
        <p:nvGraphicFramePr>
          <p:cNvPr id="5" name="Rezervirano mjesto za sadržaj 2" descr="SmartArt grafika popisa ikona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870539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ravokutni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pic>
        <p:nvPicPr>
          <p:cNvPr id="5" name="Slika 4" descr="svijetle točk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hr-HR"/>
              <a:t>Hvala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hr-HR"/>
              <a:t>netko@example.com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Prostoručni oblik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Prostoručni oblik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Prostoručni oblik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Prostoručni oblik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Prostoručni oblik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Prostoručni oblik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Prostoručni oblik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Prostoručni oblik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Prostoručni oblik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učni oblik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Prostoručni oblik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Prostoručni oblik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Prostoručni oblik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učni oblik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učni oblik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učni oblik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učni oblik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učni oblik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Prostoručni oblik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Prostoručni oblik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Prostoručni oblik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Prostoručni oblik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učni oblik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učni oblik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Prostoručni oblik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Sno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PresentationFormat>Široki zaslon</PresentationFormat>
  <Paragraphs>15</Paragraphs>
  <Slides>4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Snop</vt:lpstr>
      <vt:lpstr>Plan događaja s dizajnom Pramen</vt:lpstr>
      <vt:lpstr>Planiranje zabava</vt:lpstr>
      <vt:lpstr>Povjerenstva za zabave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