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848" y="52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"/>
              <a:t>Edit Master text styles</a:t>
            </a:r>
          </a:p>
          <a:p>
            <a:pPr lvl="1" rtl="0"/>
            <a:r>
              <a:rPr lang="hr"/>
              <a:t>Second level</a:t>
            </a:r>
          </a:p>
          <a:p>
            <a:pPr lvl="2" rtl="0"/>
            <a:r>
              <a:rPr lang="hr"/>
              <a:t>Third level</a:t>
            </a:r>
          </a:p>
          <a:p>
            <a:pPr lvl="3" rtl="0"/>
            <a:r>
              <a:rPr lang="hr"/>
              <a:t>Fourth level</a:t>
            </a:r>
          </a:p>
          <a:p>
            <a:pPr lvl="4" rtl="0"/>
            <a:r>
              <a:rPr lang="hr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hr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hr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"/>
              <a:t>Fare clic per modificare gli stili del testo dello schema</a:t>
            </a:r>
          </a:p>
          <a:p>
            <a:pPr lvl="1" rtl="0"/>
            <a:r>
              <a:rPr lang="hr"/>
              <a:t>Secondo livello</a:t>
            </a:r>
          </a:p>
          <a:p>
            <a:pPr lvl="2" rtl="0"/>
            <a:r>
              <a:rPr lang="hr"/>
              <a:t>Terzo livello</a:t>
            </a:r>
          </a:p>
          <a:p>
            <a:pPr lvl="3" rtl="0"/>
            <a:r>
              <a:rPr lang="hr"/>
              <a:t>Quarto livello</a:t>
            </a:r>
          </a:p>
          <a:p>
            <a:pPr lvl="4" rtl="0"/>
            <a:r>
              <a:rPr lang="h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h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hr"/>
              <a:t>Fare clic per modificare gli stili del testo dello schema</a:t>
            </a:r>
          </a:p>
          <a:p>
            <a:pPr lvl="1" rtl="0"/>
            <a:r>
              <a:rPr lang="hr"/>
              <a:t>Secondo livello</a:t>
            </a:r>
          </a:p>
          <a:p>
            <a:pPr lvl="2" rtl="0"/>
            <a:r>
              <a:rPr lang="hr"/>
              <a:t>Terzo livello</a:t>
            </a:r>
          </a:p>
          <a:p>
            <a:pPr lvl="3" rtl="0"/>
            <a:r>
              <a:rPr lang="hr"/>
              <a:t>Quarto livello</a:t>
            </a:r>
          </a:p>
          <a:p>
            <a:pPr lvl="4" rtl="0"/>
            <a:r>
              <a:rPr lang="h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"/>
              <a:t>Fare clic per modificare gli stili del testo dello schema</a:t>
            </a:r>
          </a:p>
          <a:p>
            <a:pPr lvl="1" rtl="0"/>
            <a:r>
              <a:rPr lang="hr"/>
              <a:t>Secondo livello</a:t>
            </a:r>
          </a:p>
          <a:p>
            <a:pPr lvl="2" rtl="0"/>
            <a:r>
              <a:rPr lang="hr"/>
              <a:t>Terzo livello</a:t>
            </a:r>
          </a:p>
          <a:p>
            <a:pPr lvl="3" rtl="0"/>
            <a:r>
              <a:rPr lang="hr"/>
              <a:t>Quarto livello</a:t>
            </a:r>
          </a:p>
          <a:p>
            <a:pPr lvl="4" rtl="0"/>
            <a:r>
              <a:rPr lang="h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h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hr"/>
              <a:t>Fare clic per modificare gli stili del testo dello schema</a:t>
            </a:r>
          </a:p>
          <a:p>
            <a:pPr lvl="1" rtl="0"/>
            <a:r>
              <a:rPr lang="hr"/>
              <a:t>Secondo livello</a:t>
            </a:r>
          </a:p>
          <a:p>
            <a:pPr lvl="2" rtl="0"/>
            <a:r>
              <a:rPr lang="hr"/>
              <a:t>Terzo livello</a:t>
            </a:r>
          </a:p>
          <a:p>
            <a:pPr lvl="3" rtl="0"/>
            <a:r>
              <a:rPr lang="hr"/>
              <a:t>Quarto livello</a:t>
            </a:r>
          </a:p>
          <a:p>
            <a:pPr lvl="4" rtl="0"/>
            <a:r>
              <a:rPr lang="hr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hr"/>
              <a:t>Fare clic per modificare gli stili del testo dello schema</a:t>
            </a:r>
          </a:p>
          <a:p>
            <a:pPr lvl="1" rtl="0"/>
            <a:r>
              <a:rPr lang="hr"/>
              <a:t>Secondo livello</a:t>
            </a:r>
          </a:p>
          <a:p>
            <a:pPr lvl="2" rtl="0"/>
            <a:r>
              <a:rPr lang="hr"/>
              <a:t>Terzo livello</a:t>
            </a:r>
          </a:p>
          <a:p>
            <a:pPr lvl="3" rtl="0"/>
            <a:r>
              <a:rPr lang="hr"/>
              <a:t>Quarto livello</a:t>
            </a:r>
          </a:p>
          <a:p>
            <a:pPr lvl="4" rtl="0"/>
            <a:r>
              <a:rPr lang="hr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h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hr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hr"/>
              <a:t>Fare clic per modificare gli stili del testo dello schema</a:t>
            </a:r>
          </a:p>
          <a:p>
            <a:pPr lvl="1" rtl="0"/>
            <a:r>
              <a:rPr lang="hr"/>
              <a:t>Secondo livello</a:t>
            </a:r>
          </a:p>
          <a:p>
            <a:pPr lvl="2" rtl="0"/>
            <a:r>
              <a:rPr lang="hr"/>
              <a:t>Terzo livello</a:t>
            </a:r>
          </a:p>
          <a:p>
            <a:pPr lvl="3" rtl="0"/>
            <a:r>
              <a:rPr lang="hr"/>
              <a:t>Quarto livello</a:t>
            </a:r>
          </a:p>
          <a:p>
            <a:pPr lvl="4" rtl="0"/>
            <a:r>
              <a:rPr lang="hr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hr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hr"/>
              <a:t>Fare clic per modificare gli stili del testo dello schema</a:t>
            </a:r>
          </a:p>
          <a:p>
            <a:pPr lvl="1" rtl="0"/>
            <a:r>
              <a:rPr lang="hr"/>
              <a:t>Secondo livello</a:t>
            </a:r>
          </a:p>
          <a:p>
            <a:pPr lvl="2" rtl="0"/>
            <a:r>
              <a:rPr lang="hr"/>
              <a:t>Terzo livello</a:t>
            </a:r>
          </a:p>
          <a:p>
            <a:pPr lvl="3" rtl="0"/>
            <a:r>
              <a:rPr lang="hr"/>
              <a:t>Quarto livello</a:t>
            </a:r>
          </a:p>
          <a:p>
            <a:pPr lvl="4" rtl="0"/>
            <a:r>
              <a:rPr lang="hr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h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hr"/>
              <a:t>Fare clic per modificare gli stili del testo dello schema</a:t>
            </a:r>
          </a:p>
          <a:p>
            <a:pPr lvl="1" rtl="0"/>
            <a:r>
              <a:rPr lang="hr"/>
              <a:t>Secondo livello</a:t>
            </a:r>
          </a:p>
          <a:p>
            <a:pPr lvl="2" rtl="0"/>
            <a:r>
              <a:rPr lang="hr"/>
              <a:t>Terzo livello</a:t>
            </a:r>
          </a:p>
          <a:p>
            <a:pPr lvl="3" rtl="0"/>
            <a:r>
              <a:rPr lang="hr"/>
              <a:t>Quarto livello</a:t>
            </a:r>
          </a:p>
          <a:p>
            <a:pPr lvl="4" rtl="0"/>
            <a:r>
              <a:rPr lang="hr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h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hr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hr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h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"/>
              <a:t>Fare clic per modificare gli stili del testo dello schema</a:t>
            </a:r>
          </a:p>
          <a:p>
            <a:pPr lvl="1" rtl="0"/>
            <a:r>
              <a:rPr lang="hr"/>
              <a:t>Secondo livello</a:t>
            </a:r>
          </a:p>
          <a:p>
            <a:pPr lvl="2" rtl="0"/>
            <a:r>
              <a:rPr lang="hr"/>
              <a:t>Terzo livello</a:t>
            </a:r>
          </a:p>
          <a:p>
            <a:pPr lvl="3" rtl="0"/>
            <a:r>
              <a:rPr lang="hr"/>
              <a:t>Quarto livello</a:t>
            </a:r>
          </a:p>
          <a:p>
            <a:pPr lvl="4" rtl="0"/>
            <a:r>
              <a:rPr lang="h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5185494"/>
            <a:ext cx="7772400" cy="6056931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27231" y="84281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hr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Organizirana </a:t>
            </a:r>
          </a:p>
        </p:txBody>
      </p:sp>
      <p:sp>
        <p:nvSpPr>
          <p:cNvPr id="8" name="Rettangolo 7"/>
          <p:cNvSpPr/>
          <p:nvPr/>
        </p:nvSpPr>
        <p:spPr>
          <a:xfrm>
            <a:off x="3085846" y="1338451"/>
            <a:ext cx="8727897" cy="11079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hr" sz="6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ulazna pošta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1542309"/>
            <a:ext cx="7772400" cy="3590023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hr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Skratite duge razgovore e-poštom jednim klikom. Čišćenjem se brišu poruke koje ste već pročitali ako se u sljedećoj poruci iz razgovora nalazi taj isti sadržaj. Na vrpci u grupi </a:t>
            </a:r>
            <a:r>
              <a:rPr lang="hr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Brisanje</a:t>
            </a:r>
            <a:r>
              <a:rPr lang="hr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odaberite </a:t>
            </a:r>
            <a:r>
              <a:rPr lang="hr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Čišćenje</a:t>
            </a:r>
            <a:r>
              <a:rPr lang="hr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317173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h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Da biste odmah zaustavili sve buduće poruke u nekom razgovoru koje bi se mogle nagomilati u ulaznoj pošti, odaberite jednu od poruka, a zatim u grupi </a:t>
            </a:r>
            <a:r>
              <a:rPr lang="hr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Brisanje </a:t>
            </a:r>
            <a:r>
              <a:rPr lang="h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na vrpci odaberite </a:t>
            </a:r>
            <a:r>
              <a:rPr lang="hr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Zanemari razgovor.</a:t>
            </a:r>
            <a:r>
              <a:rPr lang="h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000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Sve</a:t>
            </a:r>
            <a: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000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postojeće</a:t>
            </a:r>
            <a: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000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poruke</a:t>
            </a:r>
            <a: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000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</a:t>
            </a:r>
            <a: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000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sve</a:t>
            </a:r>
            <a: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000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buduće</a:t>
            </a:r>
            <a: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000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poruke</a:t>
            </a:r>
            <a: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u </a:t>
            </a:r>
            <a:r>
              <a:rPr lang="en-US" sz="1000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razgovoru</a:t>
            </a:r>
            <a: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000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poslat</a:t>
            </a:r>
            <a: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000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će</a:t>
            </a:r>
            <a: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se u </a:t>
            </a:r>
            <a:r>
              <a:rPr lang="en-US" sz="1000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mapu</a:t>
            </a:r>
            <a: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hr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Izbrisane stavke</a:t>
            </a:r>
            <a:r>
              <a:rPr lang="h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hr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Čišćenje mapa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hr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Zanemarivanje razgovora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472" y="359468"/>
            <a:ext cx="7221681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046805" y="6412028"/>
            <a:ext cx="570205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r" sz="1700" i="1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Pogledajte dodatne savjete, videozapise, pomoć i obuku</a:t>
            </a:r>
          </a:p>
        </p:txBody>
      </p:sp>
      <p:sp>
        <p:nvSpPr>
          <p:cNvPr id="7" name="Rettangolo 6"/>
          <p:cNvSpPr/>
          <p:nvPr/>
        </p:nvSpPr>
        <p:spPr>
          <a:xfrm>
            <a:off x="1058605" y="6785475"/>
            <a:ext cx="56784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r" sz="3700" b="1" i="1" dirty="0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Posjetite adresu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1052707" y="8062935"/>
            <a:ext cx="569374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r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Opisane značajke dostupne su u programima Outlook 2016 i Outlook za Office 365.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hr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hr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Arhiviranje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hr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Premještanje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306782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hr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Odaberite gumb </a:t>
            </a:r>
            <a:r>
              <a:rPr lang="hr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Arhiviraj </a:t>
            </a:r>
            <a:r>
              <a:rPr lang="hr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da biste označenu poruku ili razgovor poslali u mapu </a:t>
            </a:r>
            <a:r>
              <a:rPr lang="hr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Arhiva </a:t>
            </a:r>
            <a:r>
              <a:rPr lang="hr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programa Outlook. Tako možete jednim klikom poruku spremiti za kasnije. 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0983" y="4090855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hr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Stvorite više mapa da biste kategorizirali i pohranili poruke. Desnom tipkom miša kliknite mapu Ulazna pošta, a zatim odaberite </a:t>
            </a:r>
            <a:r>
              <a:rPr lang="hr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Nova mapa</a:t>
            </a:r>
            <a:r>
              <a:rPr lang="hr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Da biste premjestili poruku, odaberite je na popisu poruka, a zatim je povucite i ispustite u odgovarajuću mapu.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4D3B74-80BF-4E99-9F1F-561C67642B9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</TotalTime>
  <Words>199</Words>
  <PresentationFormat>Custom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Segoe UI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2017-09-20T12:57:37Z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