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7772400" cy="100584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108" d="100"/>
          <a:sy n="108" d="100"/>
        </p:scale>
        <p:origin x="3796" y="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Edit Master text styles</a:t>
            </a:r>
          </a:p>
          <a:p>
            <a:pPr lvl="1" rtl="0"/>
            <a:r>
              <a:rPr lang="hr"/>
              <a:t>Second level</a:t>
            </a:r>
          </a:p>
          <a:p>
            <a:pPr lvl="2" rtl="0"/>
            <a:r>
              <a:rPr lang="hr"/>
              <a:t>Third level</a:t>
            </a:r>
          </a:p>
          <a:p>
            <a:pPr lvl="3" rtl="0"/>
            <a:r>
              <a:rPr lang="hr"/>
              <a:t>Fourth level</a:t>
            </a:r>
          </a:p>
          <a:p>
            <a:pPr lvl="4" rtl="0"/>
            <a:r>
              <a:rPr lang="h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hr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"/>
              <a:t>Fare clic per modificare gli stili del testo dello schema</a:t>
            </a:r>
          </a:p>
          <a:p>
            <a:pPr lvl="1" rtl="0"/>
            <a:r>
              <a:rPr lang="hr"/>
              <a:t>Secondo livello</a:t>
            </a:r>
          </a:p>
          <a:p>
            <a:pPr lvl="2" rtl="0"/>
            <a:r>
              <a:rPr lang="hr"/>
              <a:t>Terzo livello</a:t>
            </a:r>
          </a:p>
          <a:p>
            <a:pPr lvl="3" rtl="0"/>
            <a:r>
              <a:rPr lang="hr"/>
              <a:t>Quarto livello</a:t>
            </a:r>
          </a:p>
          <a:p>
            <a:pPr lvl="4" rtl="0"/>
            <a:r>
              <a:rPr lang="h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hr"/>
              <a:t>Fare clic per modificare gli stili del testo dello schema</a:t>
            </a:r>
          </a:p>
          <a:p>
            <a:pPr lvl="1" rtl="0"/>
            <a:r>
              <a:rPr lang="hr"/>
              <a:t>Secondo livello</a:t>
            </a:r>
          </a:p>
          <a:p>
            <a:pPr lvl="2" rtl="0"/>
            <a:r>
              <a:rPr lang="hr"/>
              <a:t>Terzo livello</a:t>
            </a:r>
          </a:p>
          <a:p>
            <a:pPr lvl="3" rtl="0"/>
            <a:r>
              <a:rPr lang="hr"/>
              <a:t>Quarto livello</a:t>
            </a:r>
          </a:p>
          <a:p>
            <a:pPr lvl="4" rtl="0"/>
            <a:r>
              <a:rPr lang="h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"/>
              <a:t>Fare clic per modificare gli stili del testo dello schema</a:t>
            </a:r>
          </a:p>
          <a:p>
            <a:pPr lvl="1" rtl="0"/>
            <a:r>
              <a:rPr lang="hr"/>
              <a:t>Secondo livello</a:t>
            </a:r>
          </a:p>
          <a:p>
            <a:pPr lvl="2" rtl="0"/>
            <a:r>
              <a:rPr lang="hr"/>
              <a:t>Terzo livello</a:t>
            </a:r>
          </a:p>
          <a:p>
            <a:pPr lvl="3" rtl="0"/>
            <a:r>
              <a:rPr lang="hr"/>
              <a:t>Quarto livello</a:t>
            </a:r>
          </a:p>
          <a:p>
            <a:pPr lvl="4" rtl="0"/>
            <a:r>
              <a:rPr lang="h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hr"/>
              <a:t>Fare clic per modificare gli stili del testo dello schema</a:t>
            </a:r>
          </a:p>
          <a:p>
            <a:pPr lvl="1" rtl="0"/>
            <a:r>
              <a:rPr lang="hr"/>
              <a:t>Secondo livello</a:t>
            </a:r>
          </a:p>
          <a:p>
            <a:pPr lvl="2" rtl="0"/>
            <a:r>
              <a:rPr lang="hr"/>
              <a:t>Terzo livello</a:t>
            </a:r>
          </a:p>
          <a:p>
            <a:pPr lvl="3" rtl="0"/>
            <a:r>
              <a:rPr lang="hr"/>
              <a:t>Quarto livello</a:t>
            </a:r>
          </a:p>
          <a:p>
            <a:pPr lvl="4" rtl="0"/>
            <a:r>
              <a:rPr lang="hr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hr"/>
              <a:t>Fare clic per modificare gli stili del testo dello schema</a:t>
            </a:r>
          </a:p>
          <a:p>
            <a:pPr lvl="1" rtl="0"/>
            <a:r>
              <a:rPr lang="hr"/>
              <a:t>Secondo livello</a:t>
            </a:r>
          </a:p>
          <a:p>
            <a:pPr lvl="2" rtl="0"/>
            <a:r>
              <a:rPr lang="hr"/>
              <a:t>Terzo livello</a:t>
            </a:r>
          </a:p>
          <a:p>
            <a:pPr lvl="3" rtl="0"/>
            <a:r>
              <a:rPr lang="hr"/>
              <a:t>Quarto livello</a:t>
            </a:r>
          </a:p>
          <a:p>
            <a:pPr lvl="4" rtl="0"/>
            <a:r>
              <a:rPr lang="hr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hr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hr"/>
              <a:t>Fare clic per modificare gli stili del testo dello schema</a:t>
            </a:r>
          </a:p>
          <a:p>
            <a:pPr lvl="1" rtl="0"/>
            <a:r>
              <a:rPr lang="hr"/>
              <a:t>Secondo livello</a:t>
            </a:r>
          </a:p>
          <a:p>
            <a:pPr lvl="2" rtl="0"/>
            <a:r>
              <a:rPr lang="hr"/>
              <a:t>Terzo livello</a:t>
            </a:r>
          </a:p>
          <a:p>
            <a:pPr lvl="3" rtl="0"/>
            <a:r>
              <a:rPr lang="hr"/>
              <a:t>Quarto livello</a:t>
            </a:r>
          </a:p>
          <a:p>
            <a:pPr lvl="4" rtl="0"/>
            <a:r>
              <a:rPr lang="hr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hr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hr"/>
              <a:t>Fare clic per modificare gli stili del testo dello schema</a:t>
            </a:r>
          </a:p>
          <a:p>
            <a:pPr lvl="1" rtl="0"/>
            <a:r>
              <a:rPr lang="hr"/>
              <a:t>Secondo livello</a:t>
            </a:r>
          </a:p>
          <a:p>
            <a:pPr lvl="2" rtl="0"/>
            <a:r>
              <a:rPr lang="hr"/>
              <a:t>Terzo livello</a:t>
            </a:r>
          </a:p>
          <a:p>
            <a:pPr lvl="3" rtl="0"/>
            <a:r>
              <a:rPr lang="hr"/>
              <a:t>Quarto livello</a:t>
            </a:r>
          </a:p>
          <a:p>
            <a:pPr lvl="4" rtl="0"/>
            <a:r>
              <a:rPr lang="hr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hr"/>
              <a:t>Fare clic per modificare gli stili del testo dello schema</a:t>
            </a:r>
          </a:p>
          <a:p>
            <a:pPr lvl="1" rtl="0"/>
            <a:r>
              <a:rPr lang="hr"/>
              <a:t>Secondo livello</a:t>
            </a:r>
          </a:p>
          <a:p>
            <a:pPr lvl="2" rtl="0"/>
            <a:r>
              <a:rPr lang="hr"/>
              <a:t>Terzo livello</a:t>
            </a:r>
          </a:p>
          <a:p>
            <a:pPr lvl="3" rtl="0"/>
            <a:r>
              <a:rPr lang="hr"/>
              <a:t>Quarto livello</a:t>
            </a:r>
          </a:p>
          <a:p>
            <a:pPr lvl="4" rtl="0"/>
            <a:r>
              <a:rPr lang="hr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hr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hr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hr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"/>
              <a:t>Fare clic per modificare gli stili del testo dello schema</a:t>
            </a:r>
          </a:p>
          <a:p>
            <a:pPr lvl="1" rtl="0"/>
            <a:r>
              <a:rPr lang="hr"/>
              <a:t>Secondo livello</a:t>
            </a:r>
          </a:p>
          <a:p>
            <a:pPr lvl="2" rtl="0"/>
            <a:r>
              <a:rPr lang="hr"/>
              <a:t>Terzo livello</a:t>
            </a:r>
          </a:p>
          <a:p>
            <a:pPr lvl="3" rtl="0"/>
            <a:r>
              <a:rPr lang="hr"/>
              <a:t>Quarto livello</a:t>
            </a:r>
          </a:p>
          <a:p>
            <a:pPr lvl="4" rtl="0"/>
            <a:r>
              <a:rPr lang="h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" sz="36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5 načina na koje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" sz="60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Outlook radi za vas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hr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Potpišite se sa stilom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Otvorite </a:t>
            </a:r>
          </a:p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novu poruku.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Na vrpci odaberite </a:t>
            </a:r>
            <a:r>
              <a:rPr lang="hr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Potpis</a:t>
            </a:r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, a zatim </a:t>
            </a:r>
            <a:r>
              <a:rPr lang="hr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Potpisi</a:t>
            </a:r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Odaberite</a:t>
            </a:r>
            <a:r>
              <a:rPr lang="en-US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hr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Novo</a:t>
            </a:r>
            <a:r>
              <a:rPr lang="h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pa svojem potpisu dodijelite naziv.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hr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Sad dodajte podatke za kontakt.</a:t>
            </a:r>
            <a:r>
              <a:rPr lang="hr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Upute i videozapis: </a:t>
            </a:r>
          </a:p>
          <a:p>
            <a:pPr rtl="0"/>
            <a:r>
              <a:rPr lang="h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294598" y="9461353"/>
            <a:ext cx="776838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929117" y="4171903"/>
            <a:ext cx="6700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" sz="1500" dirty="0">
                <a:latin typeface="Segoe Pro Display" charset="0"/>
                <a:ea typeface="Segoe Pro Display" charset="0"/>
                <a:cs typeface="Segoe Pro Display" charset="0"/>
              </a:rPr>
              <a:t>Dodavanjem simbola @ u poruku e-pošte zasigurno ćete privući pozornosti. To je ujedno i jednostavan način dodavanja primatelja u poruku.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Sve osobe koje @spomenete automatski će se dodati</a:t>
            </a:r>
          </a:p>
          <a:p>
            <a:r>
              <a:rPr lang="hr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 redak Prima. 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Outlook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će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simbol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@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prikazati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na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primateljevu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popisu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poruka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u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ulaznoj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pošti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da bi mu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privukao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pozornost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hr" sz="12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245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Tekst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44253" y="1337240"/>
            <a:ext cx="822945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Logotipi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97345" y="2790755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Slike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4350" y="279647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Veze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606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hr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Privucite pozornost spominjanjem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Upišite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prije nečijeg </a:t>
            </a:r>
          </a:p>
          <a:p>
            <a:pPr rtl="0"/>
            <a:r>
              <a:rPr lang="h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imena bilo gdje u </a:t>
            </a:r>
          </a:p>
          <a:p>
            <a:pPr rtl="0"/>
            <a:r>
              <a:rPr lang="h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tijelu poruke e-pošte.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8589" y="5195024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185" y="6071879"/>
            <a:ext cx="6136559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Upute i videozapis: </a:t>
            </a:r>
          </a:p>
          <a:p>
            <a:pPr rtl="0"/>
            <a:r>
              <a:rPr lang="h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37997" y="431024"/>
            <a:ext cx="5864925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hr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Suradnja na jednoj datoteci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2" y="6674603"/>
            <a:ext cx="4656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Označite poruke s određenim rokom da biste se podsjetili</a:t>
            </a:r>
            <a:r>
              <a:rPr lang="en-US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 </a:t>
            </a:r>
            <a:r>
              <a:rPr lang="hr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na daljnji rad, da odgovorite, nazovete i dr.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Odaberite datoteku na računalu.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Priložite je u poruku.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Odaberite padajuću strelicu pokraj naziva datoteke.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14795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Prenesite je na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937997" y="5704293"/>
            <a:ext cx="5864925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hr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Ne zaboravite ništa zahvaljujući podsjetnicima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172973"/>
            <a:ext cx="19386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Čavrljajte i surađujte na datotekama programa Word, Excel i PowerPoint. Posjetite adresu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Odaberite ikonu zastavice</a:t>
            </a:r>
          </a:p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na popisu poruka.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777203" y="9126849"/>
            <a:ext cx="2243148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Desnom tipkom miša kliknite zastavicu i odaberite </a:t>
            </a:r>
            <a:r>
              <a:rPr lang="hr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Dodaj podsjetnik</a:t>
            </a:r>
            <a:r>
              <a:rPr lang="h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h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Postavite mogućnosti podsjetnika.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875723" y="6453325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hr" sz="1700" i="1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Pogledajte dodatne savjete, videozapise, pomoć i obuku</a:t>
            </a:r>
          </a:p>
        </p:txBody>
      </p:sp>
      <p:sp>
        <p:nvSpPr>
          <p:cNvPr id="7" name="Rettangolo 6"/>
          <p:cNvSpPr/>
          <p:nvPr/>
        </p:nvSpPr>
        <p:spPr>
          <a:xfrm>
            <a:off x="875723" y="6782094"/>
            <a:ext cx="60155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hr" sz="3700" b="1" i="1" dirty="0">
                <a:solidFill>
                  <a:schemeClr val="bg1"/>
                </a:solidFill>
                <a:latin typeface="Segoe UI" panose="020B0502040204020203" pitchFamily="34" charset="0"/>
                <a:ea typeface="Segoe Pro" charset="0"/>
                <a:cs typeface="Segoe UI" panose="020B0502040204020203" pitchFamily="34" charset="0"/>
              </a:rPr>
              <a:t>Posjetite adresu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875723" y="8080639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hr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Opisane značajke dostupne su u programima Outlook 2016 </a:t>
            </a:r>
            <a:endParaRPr lang="en-US" sz="1700" dirty="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hr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i Outlook za Office 365.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hr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55695" y="291209"/>
            <a:ext cx="5533595" cy="61555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Imate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pitanja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?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Postavite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ih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značajci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vođenja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kroz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kontrole</a:t>
            </a:r>
            <a:endParaRPr lang="hr" sz="1700" b="1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50502" y="828781"/>
            <a:ext cx="5314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" sz="1500" dirty="0">
                <a:latin typeface="Segoe Pro Display" charset="0"/>
                <a:ea typeface="Segoe Pro Display" charset="0"/>
                <a:cs typeface="Segoe Pro Display" charset="0"/>
              </a:rPr>
              <a:t>Pomoću okvira </a:t>
            </a:r>
            <a:r>
              <a:rPr lang="hr" sz="1500" b="1" dirty="0">
                <a:latin typeface="Segoe Pro Display" charset="0"/>
                <a:ea typeface="Segoe Pro Display" charset="0"/>
                <a:cs typeface="Segoe Pro Display" charset="0"/>
              </a:rPr>
              <a:t>Recite što želite učiniti </a:t>
            </a:r>
            <a:r>
              <a:rPr lang="hr" sz="1500" dirty="0">
                <a:latin typeface="Segoe Pro Display" charset="0"/>
                <a:ea typeface="Segoe Pro Display" charset="0"/>
                <a:cs typeface="Segoe Pro Display" charset="0"/>
              </a:rPr>
              <a:t>možete saznati više </a:t>
            </a:r>
          </a:p>
          <a:p>
            <a:pPr rtl="0"/>
            <a:r>
              <a:rPr lang="hr" sz="1500" dirty="0">
                <a:latin typeface="Segoe Pro Display" charset="0"/>
                <a:ea typeface="Segoe Pro Display" charset="0"/>
                <a:cs typeface="Segoe Pro Display" charset="0"/>
              </a:rPr>
              <a:t>o svim mogućnostima programa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449723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3" y="2931792"/>
            <a:ext cx="99190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Upišite neku radnju,</a:t>
            </a:r>
          </a:p>
          <a:p>
            <a:pPr rtl="0"/>
            <a:r>
              <a:rPr lang="hr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npr. </a:t>
            </a:r>
            <a:r>
              <a:rPr lang="hr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nepročitano.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99208" y="4298901"/>
            <a:ext cx="124425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Zatim odaberite jedan od rezultata pretraživanja ili </a:t>
            </a:r>
            <a:r>
              <a:rPr lang="hr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Pomoć za..</a:t>
            </a:r>
            <a:r>
              <a:rPr lang="h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Upute </a:t>
            </a:r>
          </a:p>
          <a:p>
            <a:pPr rtl="0"/>
            <a:r>
              <a:rPr lang="h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 videozapis: </a:t>
            </a:r>
          </a:p>
          <a:p>
            <a:pPr rtl="0"/>
            <a:r>
              <a:rPr lang="h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307</Words>
  <PresentationFormat>Custom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Segoe UI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2017-09-20T12:56:12Z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