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27" d="100"/>
          <a:sy n="127" d="100"/>
        </p:scale>
        <p:origin x="111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0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26BD8B-F97B-4423-BE26-BC44B333EC29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F52CB2C-DC1E-4D37-9EB6-7BED31B1CE2A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/>
              <a:t>Kliknite da biste uredili stilove teksta matrice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3489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337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4489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389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851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612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157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684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85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2409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8172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703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siječ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ni okvir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26</a:t>
            </a:r>
          </a:p>
        </p:txBody>
      </p:sp>
      <p:sp>
        <p:nvSpPr>
          <p:cNvPr id="98" name="Tekstni okvir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Tekstni okvir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Tekstni okvir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Tekstni okvir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102" name="Tekstni okvir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en-US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E5AC172-023D-4D89-8843-D1C18B03CABC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n-US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543800" y="417513"/>
            <a:ext cx="12858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SIJEČANJ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listo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1795BBEF-193C-45B8-9365-F828D866D0BF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 | 05</a:t>
            </a: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543800" y="417513"/>
            <a:ext cx="12858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LISTOPAD</a:t>
            </a:r>
          </a:p>
        </p:txBody>
      </p:sp>
      <p:sp>
        <p:nvSpPr>
          <p:cNvPr id="160" name="Tekstni okvir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25</a:t>
            </a:r>
          </a:p>
        </p:txBody>
      </p:sp>
      <p:sp>
        <p:nvSpPr>
          <p:cNvPr id="161" name="Tekstni okvir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26</a:t>
            </a:r>
          </a:p>
        </p:txBody>
      </p:sp>
      <p:sp>
        <p:nvSpPr>
          <p:cNvPr id="162" name="Tekstni okvir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27</a:t>
            </a:r>
          </a:p>
        </p:txBody>
      </p:sp>
      <p:sp>
        <p:nvSpPr>
          <p:cNvPr id="163" name="Tekstni okvir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164" name="Tekstni okvir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29</a:t>
            </a:r>
          </a:p>
        </p:txBody>
      </p:sp>
      <p:sp>
        <p:nvSpPr>
          <p:cNvPr id="165" name="Tekstni okvir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 </a:t>
            </a:r>
            <a:r>
              <a:rPr lang="hr-HR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stude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12EF31C-4BEB-4898-AAEB-768CB17F2BB7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 | 03</a:t>
            </a: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09 | 10</a:t>
            </a: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467600" y="417513"/>
            <a:ext cx="13620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STUDENI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03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prosin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7102777F-D450-4671-A87A-1D4F5B2CE7E4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 | 31</a:t>
            </a: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hr-HR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 | 07</a:t>
            </a: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PROSINAC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27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29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hr-HR" dirty="0"/>
              <a:t>Kliknite da biste dodali naslov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dirty="0"/>
              <a:t>Kliknite da biste dodali podnaslov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C8F7AF-44CA-48CA-A56C-813C36138348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dirty="0"/>
              <a:t>Kliknite da biste dodali naslov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hr-HR" dirty="0"/>
              <a:t>Kliknite da biste dodali tekst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A0A4BE-ED9F-4758-8547-367FDC0AF90E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veljač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Ravni poveznik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ni okvir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98" name="Tekstni okvir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99" name="Tekstni okvir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kstni okvir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kstni okvir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ni okvir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  <a:endParaRPr lang="en-US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C380DBB-D73F-4C5A-AF21-F3CBAF060466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n-US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VELJAČA</a:t>
            </a: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ožuj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47D053C-83B5-48B2-9B29-3C6879046BFB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sz="900" dirty="0"/>
              <a:t>31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OŽUJAK</a:t>
            </a:r>
          </a:p>
        </p:txBody>
      </p:sp>
      <p:sp>
        <p:nvSpPr>
          <p:cNvPr id="161" name="Tekstni okvir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27</a:t>
            </a:r>
          </a:p>
        </p:txBody>
      </p:sp>
      <p:sp>
        <p:nvSpPr>
          <p:cNvPr id="162" name="Tekstni okvir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163" name="Tekstni okvir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64" name="Tekstni okvir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</a:t>
            </a:r>
          </a:p>
        </p:txBody>
      </p:sp>
      <p:sp>
        <p:nvSpPr>
          <p:cNvPr id="165" name="Tekstni okvir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03</a:t>
            </a:r>
          </a:p>
        </p:txBody>
      </p:sp>
      <p:sp>
        <p:nvSpPr>
          <p:cNvPr id="166" name="Tekstni okvir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trav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C2F1574-C05F-4E1C-80EA-22E4F2062C1E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TRAVANJ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27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29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 | </a:t>
            </a:r>
            <a:r>
              <a:rPr lang="hr-HR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svib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BD289161-6BC7-4311-B6FD-F3C79656901E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03 | 04</a:t>
            </a: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05</a:t>
            </a: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06</a:t>
            </a: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SVIBANJ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03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04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05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lip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817A61C9-EEF1-4E16-9179-1FFBA6C0ABB4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sz="900" dirty="0"/>
              <a:t>30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543800" y="417513"/>
            <a:ext cx="12858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LIPANJ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29</a:t>
            </a:r>
          </a:p>
        </p:txBody>
      </p:sp>
      <p:sp>
        <p:nvSpPr>
          <p:cNvPr id="155" name="Tekstni okvir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156" name="Tekstni okvir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157" name="Tekstni okvir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58" name="Tekstni okvir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</a:t>
            </a:r>
          </a:p>
        </p:txBody>
      </p:sp>
      <p:sp>
        <p:nvSpPr>
          <p:cNvPr id="159" name="Tekstni okvir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srp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B8BEBF3-BDE5-48BE-A1A8-317C0A310D21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SRPANJ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26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27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29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kolov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9D3D5305-431C-4D4B-A2C7-564420D1D958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KOLOVOZ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03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04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pored za ruj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avni poveznik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vni poveznik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vni poveznik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vni poveznik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vni poveznik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vni poveznik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avni poveznik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vni poveznik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avni poveznik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vni poveznik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vni poveznik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avni poveznik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vni poveznik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avni poveznik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avni poveznik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a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avni poveznik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avni poveznik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avni poveznik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zervirano mjesto za sliku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12" name="Rezervirano mjesto za sliku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datum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C2729B3-DD5D-48AA-A018-ACCD10994452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39" name="Rezervirano mjesto za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0" name="Tekstni okvir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ni okvir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ni okvir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ni okvir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ni okvir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ni okvir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ni okvir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ni okvir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ni okvir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ni okvir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ni okvir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ni okvir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ni okvir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ni okvir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Tekstni okvir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ni okvir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ni okvir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ni okvir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ni okvir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ni okvir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ni okvir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ni okvir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ni okvir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Tekstni okvir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hr-HR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ni okvir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hr-HR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ni okvir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ni okvir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ni okvir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ni okvir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ni okvir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hr-HR" sz="900" spc="-50" dirty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hr-HR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Rezervirano mjesto za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6" name="Rezervirano mjesto za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7" name="Rezervirano mjesto za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58" name="Rezervirano mjesto za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0" name="Rezervirano mjesto za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1" name="Rezervirano mjesto za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2" name="Rezervirano mjesto za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3" name="Rezervirano mjesto za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4" name="Rezervirano mjesto za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5" name="Rezervirano mjesto za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7" name="Rezervirano mjesto za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8" name="Rezervirano mjesto za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69" name="Rezervirano mjesto za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0" name="Rezervirano mjesto za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1" name="Rezervirano mjesto za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2" name="Rezervirano mjesto za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4" name="Rezervirano mjesto za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5" name="Rezervirano mjesto za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6" name="Rezervirano mjesto za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7" name="Rezervirano mjesto za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8" name="Rezervirano mjesto za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79" name="Rezervirano mjesto za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1" name="Rezervirano mjesto za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2" name="Rezervirano mjesto za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3" name="Rezervirano mjesto za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4" name="Rezervirano mjesto za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5" name="Rezervirano mjesto za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6" name="Rezervirano mjesto za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8" name="Rezervirano mjesto za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89" name="Rezervirano mjesto za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0" name="Rezervirano mjesto za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1" name="Rezervirano mjesto za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2" name="Rezervirano mjesto za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3" name="Rezervirano mjesto za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295" name="Rezervirano mjesto za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/>
              <a:t>Kliknite da biste dodali tekst</a:t>
            </a:r>
          </a:p>
        </p:txBody>
      </p:sp>
      <p:sp>
        <p:nvSpPr>
          <p:cNvPr id="187" name="Tekstni okvir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PON</a:t>
            </a:r>
          </a:p>
        </p:txBody>
      </p:sp>
      <p:sp>
        <p:nvSpPr>
          <p:cNvPr id="188" name="Tekstni okvir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UTO</a:t>
            </a:r>
          </a:p>
        </p:txBody>
      </p:sp>
      <p:sp>
        <p:nvSpPr>
          <p:cNvPr id="189" name="Tekstni okvir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SRI</a:t>
            </a:r>
          </a:p>
        </p:txBody>
      </p:sp>
      <p:sp>
        <p:nvSpPr>
          <p:cNvPr id="190" name="Tekstni okvir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ČET</a:t>
            </a:r>
          </a:p>
        </p:txBody>
      </p:sp>
      <p:sp>
        <p:nvSpPr>
          <p:cNvPr id="191" name="Tekstni okvir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PET</a:t>
            </a:r>
          </a:p>
        </p:txBody>
      </p:sp>
      <p:sp>
        <p:nvSpPr>
          <p:cNvPr id="192" name="Tekstni okvir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hr-HR" sz="900" spc="-50" dirty="0">
                <a:solidFill>
                  <a:schemeClr val="accent1"/>
                </a:solidFill>
              </a:rPr>
              <a:t>SUB | NED</a:t>
            </a:r>
          </a:p>
        </p:txBody>
      </p:sp>
      <p:sp>
        <p:nvSpPr>
          <p:cNvPr id="194" name="Naslov 3"/>
          <p:cNvSpPr txBox="1">
            <a:spLocks/>
          </p:cNvSpPr>
          <p:nvPr userDrawn="1"/>
        </p:nvSpPr>
        <p:spPr>
          <a:xfrm>
            <a:off x="7620000" y="417513"/>
            <a:ext cx="1209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hr-HR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Naslov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cap="all" spc="150" dirty="0">
                <a:solidFill>
                  <a:schemeClr val="accent1"/>
                </a:solidFill>
              </a:rPr>
              <a:t>RUJAN</a:t>
            </a:r>
          </a:p>
        </p:txBody>
      </p:sp>
      <p:sp>
        <p:nvSpPr>
          <p:cNvPr id="149" name="Tekstni okvir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28</a:t>
            </a:r>
          </a:p>
        </p:txBody>
      </p:sp>
      <p:sp>
        <p:nvSpPr>
          <p:cNvPr id="150" name="Tekstni okvir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29</a:t>
            </a:r>
          </a:p>
        </p:txBody>
      </p:sp>
      <p:sp>
        <p:nvSpPr>
          <p:cNvPr id="151" name="Tekstni okvir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30</a:t>
            </a:r>
          </a:p>
        </p:txBody>
      </p:sp>
      <p:sp>
        <p:nvSpPr>
          <p:cNvPr id="152" name="Tekstni okvir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31</a:t>
            </a:r>
          </a:p>
        </p:txBody>
      </p:sp>
      <p:sp>
        <p:nvSpPr>
          <p:cNvPr id="153" name="Tekstni okvir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01</a:t>
            </a:r>
          </a:p>
        </p:txBody>
      </p:sp>
      <p:sp>
        <p:nvSpPr>
          <p:cNvPr id="154" name="Tekstni okvir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hr-HR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dirty="0"/>
              <a:t>Kliknite da biste dodali naslov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/>
              <a:t>Kliknite da biste dodali tekst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09DDE96-24C5-4AD3-B799-6D8FBF95D79E}" type="datetime1">
              <a:rPr lang="hr-HR" smtClean="0"/>
              <a:t>26.6.2017.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Tekst uputa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hr-HR" sz="1100" b="1" i="1" u="none" strike="noStrike" kern="1200" baseline="0" noProof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Napomena: </a:t>
            </a:r>
          </a:p>
          <a:p>
            <a:pPr rtl="0"/>
            <a:endParaRPr lang="hr-HR" sz="1100" b="1" i="1" u="none" strike="noStrike" kern="1200" baseline="0" noProof="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rtl="0"/>
            <a:r>
              <a:rPr lang="hr-HR" sz="1100" b="1" i="1" u="none" strike="noStrike" kern="1200" baseline="0" noProof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Taj predložak možete ispisati da biste ga koristili kao zidni kalendar. Možete i kopirati slajd za bilo koji mjesec da biste ga dodali u vlastitu prezentaciju.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Rezervirano mjesto za sliku 42" descr="Djevojčica na sanjkama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Rezervirano mjesto za sliku 43" descr="Čovjek s četvero djece na sanjkama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hr-HR" dirty="0"/>
              <a:t>Nova godina</a:t>
            </a:r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zervirano mjesto za sliku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Rezervirano mjesto za sliku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Rezervirano mjesto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zervirano mjesto za sliku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Rezervirano mjesto za sliku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Rezervirano mjesto za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Obiteljski kalendar za 2017.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Tema sustava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14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Euphemia</vt:lpstr>
      <vt:lpstr>Obiteljski kalendar za 2017.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2017-06-26T08:44:02Z</dcterms:modified>
</cp:coreProperties>
</file>