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95" d="100"/>
          <a:sy n="95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339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3-4554-93AE-E98D7EC5DA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B3-4554-93AE-E98D7EC5DA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B3-4554-93AE-E98D7EC5D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527800"/>
        <c:axId val="218219840"/>
      </c:barChart>
      <c:catAx>
        <c:axId val="21352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8219840"/>
        <c:crosses val="autoZero"/>
        <c:auto val="1"/>
        <c:lblAlgn val="ctr"/>
        <c:lblOffset val="100"/>
        <c:noMultiLvlLbl val="0"/>
      </c:catAx>
      <c:valAx>
        <c:axId val="218219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52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B202A-8611-4DDC-831D-D12EB67B6CF7}" type="doc">
      <dgm:prSet loTypeId="urn:microsoft.com/office/officeart/2005/8/layout/process4" loCatId="process" qsTypeId="urn:microsoft.com/office/officeart/2005/8/quickstyle/simple4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11888A7B-1E89-45E6-84F4-EF92B26189CD}">
      <dgm:prSet phldrT="[Text]"/>
      <dgm:spPr/>
      <dgm:t>
        <a:bodyPr rtlCol="0"/>
        <a:lstStyle/>
        <a:p>
          <a:pPr rtl="0"/>
          <a:r>
            <a:rPr lang="hr-HR" noProof="0" dirty="0" smtClean="0"/>
            <a:t>Naslov 1. koraka</a:t>
          </a:r>
          <a:endParaRPr lang="hr-HR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6043087E-917B-44BC-97F8-41385FD50DC3}" type="parTrans" cxnId="{5376348D-4465-4E2E-9DB8-EA1F5276717B}">
      <dgm:prSet/>
      <dgm:spPr/>
      <dgm:t>
        <a:bodyPr rtlCol="0"/>
        <a:lstStyle/>
        <a:p>
          <a:pPr rtl="0"/>
          <a:endParaRPr lang="en-US"/>
        </a:p>
      </dgm:t>
    </dgm:pt>
    <dgm:pt modelId="{438F37F5-E676-4BB5-A241-95D895E1B43F}" type="sibTrans" cxnId="{5376348D-4465-4E2E-9DB8-EA1F5276717B}">
      <dgm:prSet/>
      <dgm:spPr/>
      <dgm:t>
        <a:bodyPr rtlCol="0"/>
        <a:lstStyle/>
        <a:p>
          <a:pPr rtl="0"/>
          <a:endParaRPr lang="en-US"/>
        </a:p>
      </dgm:t>
    </dgm:pt>
    <dgm:pt modelId="{712EDDD5-F1C9-457B-A81D-F94868058B44}">
      <dgm:prSet phldrT="[Text]"/>
      <dgm:spPr/>
      <dgm:t>
        <a:bodyPr rtlCol="0"/>
        <a:lstStyle/>
        <a:p>
          <a:pPr rtl="0"/>
          <a:r>
            <a:rPr lang="hr-HR" noProof="0" dirty="0" smtClean="0"/>
            <a:t>Naslov 2. koraka</a:t>
          </a:r>
          <a:endParaRPr lang="hr-HR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5E2CC1CB-7E12-4298-9BE5-B8F6683E4161}" type="parTrans" cxnId="{392AE56A-6939-469F-BFEC-2DEEC6ABC100}">
      <dgm:prSet/>
      <dgm:spPr/>
      <dgm:t>
        <a:bodyPr rtlCol="0"/>
        <a:lstStyle/>
        <a:p>
          <a:pPr rtl="0"/>
          <a:endParaRPr lang="en-US"/>
        </a:p>
      </dgm:t>
    </dgm:pt>
    <dgm:pt modelId="{630DB5C2-135D-425B-B7D5-1F5FFE12BF3B}" type="sibTrans" cxnId="{392AE56A-6939-469F-BFEC-2DEEC6ABC100}">
      <dgm:prSet/>
      <dgm:spPr/>
      <dgm:t>
        <a:bodyPr rtlCol="0"/>
        <a:lstStyle/>
        <a:p>
          <a:pPr rtl="0"/>
          <a:endParaRPr lang="en-US"/>
        </a:p>
      </dgm:t>
    </dgm:pt>
    <dgm:pt modelId="{356F6FEF-38C8-437A-8562-86A5ED3F5885}">
      <dgm:prSet phldrT="[Text]"/>
      <dgm:spPr/>
      <dgm:t>
        <a:bodyPr rtlCol="0"/>
        <a:lstStyle/>
        <a:p>
          <a:pPr rtl="0"/>
          <a:r>
            <a:rPr lang="hr-HR" noProof="0" dirty="0" smtClean="0"/>
            <a:t>Naslov 3. koraka</a:t>
          </a:r>
          <a:endParaRPr lang="hr-HR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9B34C9-939F-47F5-A040-1B30C9EEA310}" type="parTrans" cxnId="{8247D1A2-555D-4B39-B44D-5F2B5AE64242}">
      <dgm:prSet/>
      <dgm:spPr/>
      <dgm:t>
        <a:bodyPr rtlCol="0"/>
        <a:lstStyle/>
        <a:p>
          <a:pPr rtl="0"/>
          <a:endParaRPr lang="en-US"/>
        </a:p>
      </dgm:t>
    </dgm:pt>
    <dgm:pt modelId="{665399A3-A410-4656-8F7E-3FAB641DE891}" type="sibTrans" cxnId="{8247D1A2-555D-4B39-B44D-5F2B5AE64242}">
      <dgm:prSet/>
      <dgm:spPr/>
      <dgm:t>
        <a:bodyPr rtlCol="0"/>
        <a:lstStyle/>
        <a:p>
          <a:pPr rtl="0"/>
          <a:endParaRPr lang="en-US"/>
        </a:p>
      </dgm:t>
    </dgm:pt>
    <dgm:pt modelId="{640CA9BD-09C1-4472-8DAC-0F150EC5E678}">
      <dgm:prSet phldrT="[Text]"/>
      <dgm:spPr/>
      <dgm:t>
        <a:bodyPr rtlCol="0"/>
        <a:lstStyle/>
        <a:p>
          <a:pPr rtl="0"/>
          <a:r>
            <a:rPr lang="hr-HR" noProof="0" dirty="0" smtClean="0"/>
            <a:t>Naslov 4. koraka</a:t>
          </a:r>
          <a:endParaRPr lang="hr-HR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0609DF7-843B-4BEF-A3B5-89270E6B0951}" type="parTrans" cxnId="{957C551D-31A8-4286-A3AE-C5928DB663CE}">
      <dgm:prSet/>
      <dgm:spPr/>
      <dgm:t>
        <a:bodyPr rtlCol="0"/>
        <a:lstStyle/>
        <a:p>
          <a:pPr rtl="0"/>
          <a:endParaRPr lang="en-US"/>
        </a:p>
      </dgm:t>
    </dgm:pt>
    <dgm:pt modelId="{67B503AA-82FD-4AA4-8357-3D8B59D6160B}" type="sibTrans" cxnId="{957C551D-31A8-4286-A3AE-C5928DB663CE}">
      <dgm:prSet/>
      <dgm:spPr/>
      <dgm:t>
        <a:bodyPr rtlCol="0"/>
        <a:lstStyle/>
        <a:p>
          <a:pPr rtl="0"/>
          <a:endParaRPr lang="en-US"/>
        </a:p>
      </dgm:t>
    </dgm:pt>
    <dgm:pt modelId="{812F39FC-2D1E-4DD1-A1A6-C7F9287A4AAB}" type="pres">
      <dgm:prSet presAssocID="{2EFB202A-8611-4DDC-831D-D12EB67B6C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1682CE3-81F4-4BEA-B13D-10C7017D8387}" type="pres">
      <dgm:prSet presAssocID="{640CA9BD-09C1-4472-8DAC-0F150EC5E678}" presName="boxAndChildren" presStyleCnt="0"/>
      <dgm:spPr/>
    </dgm:pt>
    <dgm:pt modelId="{325B9957-E809-4285-A870-20AA1AEAA8D7}" type="pres">
      <dgm:prSet presAssocID="{640CA9BD-09C1-4472-8DAC-0F150EC5E678}" presName="parentTextBox" presStyleLbl="node1" presStyleIdx="0" presStyleCnt="4"/>
      <dgm:spPr/>
      <dgm:t>
        <a:bodyPr/>
        <a:lstStyle/>
        <a:p>
          <a:endParaRPr lang="hr-HR"/>
        </a:p>
      </dgm:t>
    </dgm:pt>
    <dgm:pt modelId="{2AB5853F-AA77-4431-82DF-105CEB2E1424}" type="pres">
      <dgm:prSet presAssocID="{665399A3-A410-4656-8F7E-3FAB641DE891}" presName="sp" presStyleCnt="0"/>
      <dgm:spPr/>
    </dgm:pt>
    <dgm:pt modelId="{EC667030-4855-4843-9717-7DF08446AEB5}" type="pres">
      <dgm:prSet presAssocID="{356F6FEF-38C8-437A-8562-86A5ED3F5885}" presName="arrowAndChildren" presStyleCnt="0"/>
      <dgm:spPr/>
    </dgm:pt>
    <dgm:pt modelId="{C830B7C4-5210-41AC-A88B-BECF7607C1E5}" type="pres">
      <dgm:prSet presAssocID="{356F6FEF-38C8-437A-8562-86A5ED3F5885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7FB80134-CA62-4591-A6BE-C119FEAC14B6}" type="pres">
      <dgm:prSet presAssocID="{630DB5C2-135D-425B-B7D5-1F5FFE12BF3B}" presName="sp" presStyleCnt="0"/>
      <dgm:spPr/>
    </dgm:pt>
    <dgm:pt modelId="{C4866045-B43B-429F-851C-E58098BA6DB8}" type="pres">
      <dgm:prSet presAssocID="{712EDDD5-F1C9-457B-A81D-F94868058B44}" presName="arrowAndChildren" presStyleCnt="0"/>
      <dgm:spPr/>
    </dgm:pt>
    <dgm:pt modelId="{D5473CBC-EEC3-408A-B4A6-07882F253A8B}" type="pres">
      <dgm:prSet presAssocID="{712EDDD5-F1C9-457B-A81D-F94868058B44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FE4F3FD3-FEDA-44E5-9944-1FF6BBD0F9E2}" type="pres">
      <dgm:prSet presAssocID="{438F37F5-E676-4BB5-A241-95D895E1B43F}" presName="sp" presStyleCnt="0"/>
      <dgm:spPr/>
    </dgm:pt>
    <dgm:pt modelId="{1C274FFF-1754-4900-887F-DFF5156E0B8D}" type="pres">
      <dgm:prSet presAssocID="{11888A7B-1E89-45E6-84F4-EF92B26189CD}" presName="arrowAndChildren" presStyleCnt="0"/>
      <dgm:spPr/>
    </dgm:pt>
    <dgm:pt modelId="{32FA43B7-34B4-4881-9A79-E3EDEC9D4CBF}" type="pres">
      <dgm:prSet presAssocID="{11888A7B-1E89-45E6-84F4-EF92B26189CD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957C551D-31A8-4286-A3AE-C5928DB663CE}" srcId="{2EFB202A-8611-4DDC-831D-D12EB67B6CF7}" destId="{640CA9BD-09C1-4472-8DAC-0F150EC5E678}" srcOrd="3" destOrd="0" parTransId="{90609DF7-843B-4BEF-A3B5-89270E6B0951}" sibTransId="{67B503AA-82FD-4AA4-8357-3D8B59D6160B}"/>
    <dgm:cxn modelId="{4D111F6B-0B5C-40A7-BA86-973E36B2D8F2}" type="presOf" srcId="{712EDDD5-F1C9-457B-A81D-F94868058B44}" destId="{D5473CBC-EEC3-408A-B4A6-07882F253A8B}" srcOrd="0" destOrd="0" presId="urn:microsoft.com/office/officeart/2005/8/layout/process4"/>
    <dgm:cxn modelId="{AAE8F060-3E29-4C68-9A74-089916E04D67}" type="presOf" srcId="{356F6FEF-38C8-437A-8562-86A5ED3F5885}" destId="{C830B7C4-5210-41AC-A88B-BECF7607C1E5}" srcOrd="0" destOrd="0" presId="urn:microsoft.com/office/officeart/2005/8/layout/process4"/>
    <dgm:cxn modelId="{B2E3875C-D3F8-41A4-A6EA-DD49F61576A0}" type="presOf" srcId="{11888A7B-1E89-45E6-84F4-EF92B26189CD}" destId="{32FA43B7-34B4-4881-9A79-E3EDEC9D4CBF}" srcOrd="0" destOrd="0" presId="urn:microsoft.com/office/officeart/2005/8/layout/process4"/>
    <dgm:cxn modelId="{8247D1A2-555D-4B39-B44D-5F2B5AE64242}" srcId="{2EFB202A-8611-4DDC-831D-D12EB67B6CF7}" destId="{356F6FEF-38C8-437A-8562-86A5ED3F5885}" srcOrd="2" destOrd="0" parTransId="{BD9B34C9-939F-47F5-A040-1B30C9EEA310}" sibTransId="{665399A3-A410-4656-8F7E-3FAB641DE891}"/>
    <dgm:cxn modelId="{79EE9E02-BFF5-41D3-86F8-33470970BFCE}" type="presOf" srcId="{2EFB202A-8611-4DDC-831D-D12EB67B6CF7}" destId="{812F39FC-2D1E-4DD1-A1A6-C7F9287A4AAB}" srcOrd="0" destOrd="0" presId="urn:microsoft.com/office/officeart/2005/8/layout/process4"/>
    <dgm:cxn modelId="{392AE56A-6939-469F-BFEC-2DEEC6ABC100}" srcId="{2EFB202A-8611-4DDC-831D-D12EB67B6CF7}" destId="{712EDDD5-F1C9-457B-A81D-F94868058B44}" srcOrd="1" destOrd="0" parTransId="{5E2CC1CB-7E12-4298-9BE5-B8F6683E4161}" sibTransId="{630DB5C2-135D-425B-B7D5-1F5FFE12BF3B}"/>
    <dgm:cxn modelId="{5376348D-4465-4E2E-9DB8-EA1F5276717B}" srcId="{2EFB202A-8611-4DDC-831D-D12EB67B6CF7}" destId="{11888A7B-1E89-45E6-84F4-EF92B26189CD}" srcOrd="0" destOrd="0" parTransId="{6043087E-917B-44BC-97F8-41385FD50DC3}" sibTransId="{438F37F5-E676-4BB5-A241-95D895E1B43F}"/>
    <dgm:cxn modelId="{67067571-6170-41AF-87A3-FB3B609D9CEA}" type="presOf" srcId="{640CA9BD-09C1-4472-8DAC-0F150EC5E678}" destId="{325B9957-E809-4285-A870-20AA1AEAA8D7}" srcOrd="0" destOrd="0" presId="urn:microsoft.com/office/officeart/2005/8/layout/process4"/>
    <dgm:cxn modelId="{5678914C-8F14-4F79-9116-C33CBC8B70E7}" type="presParOf" srcId="{812F39FC-2D1E-4DD1-A1A6-C7F9287A4AAB}" destId="{C1682CE3-81F4-4BEA-B13D-10C7017D8387}" srcOrd="0" destOrd="0" presId="urn:microsoft.com/office/officeart/2005/8/layout/process4"/>
    <dgm:cxn modelId="{B75DEEE2-790E-400B-832F-7C2526EFEEFC}" type="presParOf" srcId="{C1682CE3-81F4-4BEA-B13D-10C7017D8387}" destId="{325B9957-E809-4285-A870-20AA1AEAA8D7}" srcOrd="0" destOrd="0" presId="urn:microsoft.com/office/officeart/2005/8/layout/process4"/>
    <dgm:cxn modelId="{6FA0FB88-FED5-4DA9-8FB7-49F6DEA20B1D}" type="presParOf" srcId="{812F39FC-2D1E-4DD1-A1A6-C7F9287A4AAB}" destId="{2AB5853F-AA77-4431-82DF-105CEB2E1424}" srcOrd="1" destOrd="0" presId="urn:microsoft.com/office/officeart/2005/8/layout/process4"/>
    <dgm:cxn modelId="{52F7A226-0BC5-4418-B1BB-E2FD5547F031}" type="presParOf" srcId="{812F39FC-2D1E-4DD1-A1A6-C7F9287A4AAB}" destId="{EC667030-4855-4843-9717-7DF08446AEB5}" srcOrd="2" destOrd="0" presId="urn:microsoft.com/office/officeart/2005/8/layout/process4"/>
    <dgm:cxn modelId="{B3DA9F18-ADDC-4C31-BFC3-7AFA3D398C18}" type="presParOf" srcId="{EC667030-4855-4843-9717-7DF08446AEB5}" destId="{C830B7C4-5210-41AC-A88B-BECF7607C1E5}" srcOrd="0" destOrd="0" presId="urn:microsoft.com/office/officeart/2005/8/layout/process4"/>
    <dgm:cxn modelId="{6D5A561E-9AED-4BD0-B61C-B210C294197C}" type="presParOf" srcId="{812F39FC-2D1E-4DD1-A1A6-C7F9287A4AAB}" destId="{7FB80134-CA62-4591-A6BE-C119FEAC14B6}" srcOrd="3" destOrd="0" presId="urn:microsoft.com/office/officeart/2005/8/layout/process4"/>
    <dgm:cxn modelId="{8AA3D574-35B2-4F26-9753-43647056D5BB}" type="presParOf" srcId="{812F39FC-2D1E-4DD1-A1A6-C7F9287A4AAB}" destId="{C4866045-B43B-429F-851C-E58098BA6DB8}" srcOrd="4" destOrd="0" presId="urn:microsoft.com/office/officeart/2005/8/layout/process4"/>
    <dgm:cxn modelId="{8142E2F1-4232-4A86-BD16-A2EE21EFADF1}" type="presParOf" srcId="{C4866045-B43B-429F-851C-E58098BA6DB8}" destId="{D5473CBC-EEC3-408A-B4A6-07882F253A8B}" srcOrd="0" destOrd="0" presId="urn:microsoft.com/office/officeart/2005/8/layout/process4"/>
    <dgm:cxn modelId="{F78D174D-E461-4213-AEEB-72932703ABFC}" type="presParOf" srcId="{812F39FC-2D1E-4DD1-A1A6-C7F9287A4AAB}" destId="{FE4F3FD3-FEDA-44E5-9944-1FF6BBD0F9E2}" srcOrd="5" destOrd="0" presId="urn:microsoft.com/office/officeart/2005/8/layout/process4"/>
    <dgm:cxn modelId="{D11F7181-D05C-4ACC-A34B-6E9511FBE167}" type="presParOf" srcId="{812F39FC-2D1E-4DD1-A1A6-C7F9287A4AAB}" destId="{1C274FFF-1754-4900-887F-DFF5156E0B8D}" srcOrd="6" destOrd="0" presId="urn:microsoft.com/office/officeart/2005/8/layout/process4"/>
    <dgm:cxn modelId="{36469A82-1901-415F-8126-6D77E61422EC}" type="presParOf" srcId="{1C274FFF-1754-4900-887F-DFF5156E0B8D}" destId="{32FA43B7-34B4-4881-9A79-E3EDEC9D4C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B9957-E809-4285-A870-20AA1AEAA8D7}">
      <dsp:nvSpPr>
        <dsp:cNvPr id="0" name=""/>
        <dsp:cNvSpPr/>
      </dsp:nvSpPr>
      <dsp:spPr>
        <a:xfrm>
          <a:off x="0" y="3569039"/>
          <a:ext cx="5029199" cy="7808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noProof="0" dirty="0" smtClean="0"/>
            <a:t>Naslov 4. koraka</a:t>
          </a:r>
          <a:endParaRPr lang="hr-HR" sz="2700" kern="1200" noProof="0" dirty="0"/>
        </a:p>
      </dsp:txBody>
      <dsp:txXfrm>
        <a:off x="0" y="3569039"/>
        <a:ext cx="5029199" cy="780818"/>
      </dsp:txXfrm>
    </dsp:sp>
    <dsp:sp modelId="{C830B7C4-5210-41AC-A88B-BECF7607C1E5}">
      <dsp:nvSpPr>
        <dsp:cNvPr id="0" name=""/>
        <dsp:cNvSpPr/>
      </dsp:nvSpPr>
      <dsp:spPr>
        <a:xfrm rot="10800000">
          <a:off x="0" y="2379853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noProof="0" dirty="0" smtClean="0"/>
            <a:t>Naslov 3. koraka</a:t>
          </a:r>
          <a:endParaRPr lang="hr-HR" sz="2700" kern="1200" noProof="0" dirty="0"/>
        </a:p>
      </dsp:txBody>
      <dsp:txXfrm rot="10800000">
        <a:off x="0" y="2379853"/>
        <a:ext cx="5029199" cy="780308"/>
      </dsp:txXfrm>
    </dsp:sp>
    <dsp:sp modelId="{D5473CBC-EEC3-408A-B4A6-07882F253A8B}">
      <dsp:nvSpPr>
        <dsp:cNvPr id="0" name=""/>
        <dsp:cNvSpPr/>
      </dsp:nvSpPr>
      <dsp:spPr>
        <a:xfrm rot="10800000">
          <a:off x="0" y="1190666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noProof="0" dirty="0" smtClean="0"/>
            <a:t>Naslov 2. koraka</a:t>
          </a:r>
          <a:endParaRPr lang="hr-HR" sz="2700" kern="1200" noProof="0" dirty="0"/>
        </a:p>
      </dsp:txBody>
      <dsp:txXfrm rot="10800000">
        <a:off x="0" y="1190666"/>
        <a:ext cx="5029199" cy="780308"/>
      </dsp:txXfrm>
    </dsp:sp>
    <dsp:sp modelId="{32FA43B7-34B4-4881-9A79-E3EDEC9D4CBF}">
      <dsp:nvSpPr>
        <dsp:cNvPr id="0" name=""/>
        <dsp:cNvSpPr/>
      </dsp:nvSpPr>
      <dsp:spPr>
        <a:xfrm rot="10800000">
          <a:off x="0" y="1479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noProof="0" dirty="0" smtClean="0"/>
            <a:t>Naslov 1. koraka</a:t>
          </a:r>
          <a:endParaRPr lang="hr-HR" sz="2700" kern="1200" noProof="0" dirty="0"/>
        </a:p>
      </dsp:txBody>
      <dsp:txXfrm rot="10800000">
        <a:off x="0" y="1479"/>
        <a:ext cx="5029199" cy="78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8304BB1-516C-4922-A804-FE85246AEF09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B3C20D7-F8F1-4196-9585-26F31AFC85C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2710CE-52F6-4F2C-B8DC-CDCBD64060B7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AEC444-603B-4F09-9A06-5917518DD90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DAEC444-603B-4F09-9A06-5917518DD901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9154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0666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450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82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863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627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7044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0553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967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141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40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invGray">
          <a:xfrm>
            <a:off x="0" y="3936697"/>
            <a:ext cx="12192000" cy="210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1" y="4114800"/>
            <a:ext cx="10515598" cy="1158446"/>
          </a:xfrm>
        </p:spPr>
        <p:txBody>
          <a:bodyPr rtlCol="0" anchor="b">
            <a:normAutofit/>
          </a:bodyPr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1" y="5338170"/>
            <a:ext cx="10515598" cy="474836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dirty="0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35EBB5-5ED7-4D66-AA14-1325CA247B3A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75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741693" y="365125"/>
            <a:ext cx="1600200" cy="5811838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534400" cy="5811838"/>
          </a:xfrm>
        </p:spPr>
        <p:txBody>
          <a:bodyPr vert="eaVert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6A349-D531-4937-A7DF-F1181DBAEEDC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02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5F4B0E-4163-476D-B1CB-64F22F5BB9D6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557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glavlje sekcij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3276600"/>
            <a:ext cx="12192000" cy="2763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3429000"/>
            <a:ext cx="9601200" cy="1838519"/>
          </a:xfrm>
        </p:spPr>
        <p:txBody>
          <a:bodyPr rtlCol="0" anchor="b">
            <a:norm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41248" y="5340096"/>
            <a:ext cx="9601200" cy="475488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3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</p:spPr>
        <p:txBody>
          <a:bodyPr rtlCol="0"/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920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502920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B39D4-6112-4B6E-BE57-FFE150B7C7D2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317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029200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39788" y="2514600"/>
            <a:ext cx="5029200" cy="36750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326188" y="1828800"/>
            <a:ext cx="5029200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326188" y="2514600"/>
            <a:ext cx="5029200" cy="36750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4824BC-01A9-457D-853E-A956984B7413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79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04FB23-7369-4DB4-981B-96B4F59A7587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3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90F7A-0B41-412D-BCB6-EE60CFB9D3A2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73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4800" y="1524000"/>
            <a:ext cx="3429000" cy="190500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685800"/>
            <a:ext cx="6400800" cy="5257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9000" cy="1828800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E75AFB-8358-4C13-9DE8-0EEB8E51C11D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89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4800" y="1527048"/>
            <a:ext cx="3429000" cy="1901952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liku 2" title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838198" y="685800"/>
            <a:ext cx="6400800" cy="5257800"/>
          </a:xfrm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8999" cy="1828800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F7E2FC-C0B6-4A39-B650-706553934CE5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52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81000" y="6549715"/>
            <a:ext cx="8442158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685939" y="6549715"/>
            <a:ext cx="1667860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0EEEB077-454D-4BDC-93BD-38324DD4F78E}" type="datetime1">
              <a:rPr lang="hr-HR" smtClean="0"/>
              <a:t>12.5.2017.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1353799" y="6549715"/>
            <a:ext cx="446361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13333A4-2EF1-4B79-B68C-AB20E66B4822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5871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Izgled naslova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Podnaslov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27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Dodavanje naslova slajda – 4</a:t>
            </a:r>
            <a:endParaRPr lang="hr-HR" dirty="0"/>
          </a:p>
        </p:txBody>
      </p:sp>
      <p:sp>
        <p:nvSpPr>
          <p:cNvPr id="5" name="Rezervirano mjesto za sadržaj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74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dirty="0" smtClean="0"/>
              <a:t>Dodavanje naslova </a:t>
            </a:r>
            <a:r>
              <a:rPr lang="hr-HR" dirty="0"/>
              <a:t>slajda – </a:t>
            </a:r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5" name="Rezervirano mjesto za sliku 4" title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/>
      </p:sp>
      <p:sp>
        <p:nvSpPr>
          <p:cNvPr id="6" name="Rezervirano mjesto za tekst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19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s naslovom i sadržajem s popisom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Ovdje dodajte prvu natuknicu</a:t>
            </a:r>
          </a:p>
          <a:p>
            <a:pPr rtl="0"/>
            <a:r>
              <a:rPr lang="hr-HR" dirty="0" smtClean="0"/>
              <a:t>Ovdje dodajte drugu natuknicu</a:t>
            </a:r>
          </a:p>
          <a:p>
            <a:pPr rtl="0"/>
            <a:r>
              <a:rPr lang="hr-HR" dirty="0" smtClean="0"/>
              <a:t>Ovdje dodajte treću natuknicu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219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s naslovom i sadržajem s grafikonom</a:t>
            </a:r>
            <a:endParaRPr lang="hr-HR" dirty="0"/>
          </a:p>
        </p:txBody>
      </p:sp>
      <p:graphicFrame>
        <p:nvGraphicFramePr>
          <p:cNvPr id="6" name="Rezervirano mjesto za sadržaj 5" title="Grupirani stupčasti grafikon na kojem se prikazuju vrijednosti 3 niza za 4 kategorij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5235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04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s naslovom i sadržajem i tablicom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Mjesto za prvu natuknicu</a:t>
            </a:r>
          </a:p>
          <a:p>
            <a:pPr rtl="0"/>
            <a:r>
              <a:rPr lang="hr-HR" dirty="0" smtClean="0"/>
              <a:t>Mjesto za drugu natuknicu</a:t>
            </a:r>
          </a:p>
          <a:p>
            <a:pPr rtl="0"/>
            <a:r>
              <a:rPr lang="hr-HR" dirty="0" smtClean="0"/>
              <a:t>Mjesto za treću natuknicu</a:t>
            </a:r>
            <a:endParaRPr lang="hr-HR" dirty="0"/>
          </a:p>
        </p:txBody>
      </p:sp>
      <p:graphicFrame>
        <p:nvGraphicFramePr>
          <p:cNvPr id="5" name="Rezervirano mjesto za sadržaj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2190100"/>
              </p:ext>
            </p:extLst>
          </p:nvPr>
        </p:nvGraphicFramePr>
        <p:xfrm>
          <a:off x="6324600" y="1825623"/>
          <a:ext cx="5029200" cy="22891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Razred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Grupa 1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Grupa 2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1. razred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82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95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2. razred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76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88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3. razred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84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90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8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s dva sadržaja sa </a:t>
            </a:r>
            <a:r>
              <a:rPr lang="hr-HR" dirty="0" err="1" smtClean="0"/>
              <a:t>SmartArt</a:t>
            </a:r>
            <a:r>
              <a:rPr lang="hr-HR" dirty="0" smtClean="0"/>
              <a:t> grafikom</a:t>
            </a:r>
            <a:endParaRPr lang="hr-HR" dirty="0"/>
          </a:p>
        </p:txBody>
      </p:sp>
      <p:sp>
        <p:nvSpPr>
          <p:cNvPr id="5" name="Rezervirano mjesto za sadržaj 4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Mjesto za prvu natuknicu</a:t>
            </a:r>
          </a:p>
          <a:p>
            <a:pPr rtl="0"/>
            <a:r>
              <a:rPr lang="hr-HR" dirty="0" smtClean="0"/>
              <a:t>Mjesto za drugu natuknicu</a:t>
            </a:r>
          </a:p>
          <a:p>
            <a:pPr rtl="0"/>
            <a:r>
              <a:rPr lang="hr-HR" dirty="0" smtClean="0"/>
              <a:t>Mjesto za treću natuknicu</a:t>
            </a:r>
            <a:endParaRPr lang="hr-HR" dirty="0"/>
          </a:p>
        </p:txBody>
      </p:sp>
      <p:graphicFrame>
        <p:nvGraphicFramePr>
          <p:cNvPr id="6" name="Rezervirano mjesto za sadržaj 5" title="Dijagram segmentiranog postupka prikazuje četiri koraka raspoređena jedan ispod drugog te tri strelice okrenute prema dolje koje pokazuju tijek od prvog koraka do drugog, od drugog koraka do trećeg i od trećeg koraka do četvrtog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3708469"/>
              </p:ext>
            </p:extLst>
          </p:nvPr>
        </p:nvGraphicFramePr>
        <p:xfrm>
          <a:off x="6324600" y="1825625"/>
          <a:ext cx="5029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602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Dodavanje naslova slajda – 1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379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Dodavanje naslova slajda – 2</a:t>
            </a:r>
            <a:endParaRPr lang="hr-HR" dirty="0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" name="Rezervirano mjesto za sadržaj 7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" name="Rezervirano mjesto za sadržaj 9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706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Dodavanje naslova slajda –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05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4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ICA GRADA 16 X 9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43C682C-6913-4410-AF12-5356C0D8F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10EAAE-E2F8-4A00-A4CD-D0C34664FC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BB5202-E39F-4BDE-B696-5684138BFB9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139</Words>
  <PresentationFormat>Široki zaslon</PresentationFormat>
  <Paragraphs>47</Paragraphs>
  <Slides>11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SKICA GRADA 16 X 9</vt:lpstr>
      <vt:lpstr>Izgled naslova</vt:lpstr>
      <vt:lpstr>Raspored s naslovom i sadržajem s popisom</vt:lpstr>
      <vt:lpstr>Raspored s naslovom i sadržajem s grafikonom</vt:lpstr>
      <vt:lpstr>Raspored s naslovom i sadržajem i tablicom</vt:lpstr>
      <vt:lpstr>Raspored s dva sadržaja sa SmartArt grafikom</vt:lpstr>
      <vt:lpstr>Dodavanje naslova slajda – 1</vt:lpstr>
      <vt:lpstr>Dodavanje naslova slajda – 2</vt:lpstr>
      <vt:lpstr>Dodavanje naslova slajda – 3</vt:lpstr>
      <vt:lpstr>PowerPoint prezentacija</vt:lpstr>
      <vt:lpstr>Dodavanje naslova slajda – 4</vt:lpstr>
      <vt:lpstr>Dodavanje naslova slajda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2013-07-31T15:03:27Z</dcterms:created>
  <dcterms:modified xsi:type="dcterms:W3CDTF">2017-05-12T09:00:38Z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