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75" r:id="rId6"/>
    <p:sldId id="276" r:id="rId7"/>
    <p:sldId id="277" r:id="rId8"/>
    <p:sldId id="278" r:id="rId9"/>
    <p:sldId id="279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5" autoAdjust="0"/>
    <p:restoredTop sz="94432" autoAdjust="0"/>
  </p:normalViewPr>
  <p:slideViewPr>
    <p:cSldViewPr>
      <p:cViewPr varScale="1">
        <p:scale>
          <a:sx n="114" d="100"/>
          <a:sy n="114" d="100"/>
        </p:scale>
        <p:origin x="11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15D8D51-8B7F-400C-BC05-5DA98F04C375}" type="datetime1">
              <a:rPr lang="hr-HR" smtClean="0"/>
              <a:pPr algn="r" rtl="0"/>
              <a:t>18.12.2013.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1587DBE-902F-46EF-B4A3-2A7825AB92D3}" type="datetime1">
              <a:rPr lang="hr-HR" smtClean="0"/>
              <a:pPr/>
              <a:t>18.12.2013.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654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210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r-HR" dirty="0" smtClean="0"/>
              <a:t>Kliknite da biste uredili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vije slike s opis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Prostoručni oblik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5" name="Rezervirano mjesto za sliku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  <p:sp>
        <p:nvSpPr>
          <p:cNvPr id="18" name="Prostoručni oblik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9" name="Rezervirano mjesto za sliku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20" name="Rezervirano mjesto za tekst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i slike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Prostoručni oblik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5" name="Rezervirano mjesto za sliku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  <p:sp>
        <p:nvSpPr>
          <p:cNvPr id="18" name="Prostoručni oblik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9" name="Rezervirano mjesto za sliku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12" name="Prostoručni oblik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3" name="Rezervirano mjesto za sliku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algn="l"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et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Prostoručni oblik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9" name="Rezervirano mjesto za sliku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  <p:sp>
        <p:nvSpPr>
          <p:cNvPr id="10" name="Prostoručni oblik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1" name="Rezervirano mjesto za sliku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  <p:sp>
        <p:nvSpPr>
          <p:cNvPr id="12" name="Prostoručni oblik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3" name="Rezervirano mjesto za sliku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  <p:sp>
        <p:nvSpPr>
          <p:cNvPr id="14" name="Prostoručni oblik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5" name="Rezervirano mjesto za sliku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  <p:sp>
        <p:nvSpPr>
          <p:cNvPr id="20" name="Prostoručni oblik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21" name="Rezervirano mjesto za sliku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22F6B1-93E4-431D-A9BB-9ECACC879AE4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3522E8-424B-4A35-A44C-8EA2D51DEF61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69C10-8173-40B0-BBE0-92EF1846C815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3442CB-D17F-4E07-B0C2-1F8822BD2AFE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43BF4B-D4AA-4BFB-A088-55EB9CA6DF2C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083B52-CDD3-4903-8A04-12BD1A589996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an predlož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6B860D-69AE-4D5E-9F48-BAD712BDB956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A35840-F78D-452E-BDF6-83ED53393CAE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r-HR" dirty="0" smtClean="0"/>
              <a:t>Uredite stilove teksta matrice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C35352-69AE-44AE-8D2B-176BDA18EE84}" type="datetime1">
              <a:rPr lang="hr-HR" smtClean="0"/>
              <a:t>18.12.2013.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hr-HR" dirty="0" smtClean="0"/>
              <a:t>‹#›</a:t>
            </a:r>
            <a:endParaRPr lang="hr-HR" dirty="0"/>
          </a:p>
        </p:txBody>
      </p:sp>
      <p:sp>
        <p:nvSpPr>
          <p:cNvPr id="8" name="Prostoručni oblik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2" name="Rezervirano mjesto za sliku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hr-HR" dirty="0" smtClean="0"/>
              <a:t>Kliknite ikonu da biste dodali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</a:defRPr>
            </a:lvl1pPr>
          </a:lstStyle>
          <a:p>
            <a:fld id="{61D8B2CA-3367-4D67-A070-2B7E4EE9F386}" type="datetime1">
              <a:rPr lang="hr-HR" smtClean="0"/>
              <a:pPr/>
              <a:t>18.12.2013.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Raspored naslova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Podnaslov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sliku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22037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ezervirano mjesto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Rezervirano mjesto za tekst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31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ezervirano mjesto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Rezervirano mjesto za tekst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sliku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46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ezervirano mjesto za sliku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Rezervirano mjesto za sliku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Rezervirano mjesto za sliku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Rezervirano mjesto za sliku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0410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73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li prijatelji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Široki zaslon</PresentationFormat>
  <Paragraphs>4</Paragraphs>
  <Slides>12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Mali prijatelji 16 x 9</vt:lpstr>
      <vt:lpstr>Raspored naslova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2013-07-31T14:55:39Z</dcterms:created>
  <dcterms:modified xsi:type="dcterms:W3CDTF">2013-12-18T07:47:18Z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