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046" autoAdjust="0"/>
  </p:normalViewPr>
  <p:slideViewPr>
    <p:cSldViewPr snapToGrid="0">
      <p:cViewPr varScale="1">
        <p:scale>
          <a:sx n="126" d="100"/>
          <a:sy n="126" d="100"/>
        </p:scale>
        <p:origin x="36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56A322D-3E1C-498A-BA3D-1795EECF0C92}" type="datetime1">
              <a:rPr lang="hr-HR" smtClean="0"/>
              <a:pPr algn="r" rtl="0"/>
              <a:t>19.12.2013.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DC85705-7455-43FD-A62C-91F64AC5BA3D}" type="datetime1">
              <a:rPr lang="hr-HR" smtClean="0"/>
              <a:pPr/>
              <a:t>19.12.2013.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987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zn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 okvir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hr-HR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Ovim se potvrđuje da je</a:t>
            </a:r>
            <a:endParaRPr lang="hr-HR" dirty="0"/>
          </a:p>
        </p:txBody>
      </p:sp>
      <p:sp>
        <p:nvSpPr>
          <p:cNvPr id="8" name="Tekstni okvir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hr-HR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uspješno dovršio</a:t>
            </a:r>
            <a:endParaRPr lang="hr-HR" dirty="0"/>
          </a:p>
        </p:txBody>
      </p:sp>
      <p:sp>
        <p:nvSpPr>
          <p:cNvPr id="9" name="Rezervirano mjesto za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lang="hr-HR" sz="1800" b="0" i="0" u="none" strike="noStrike" baseline="0" smtClean="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hr-HR" b="0" i="0" u="none" strike="noStrike" baseline="0" dirty="0" smtClean="0">
                <a:solidFill>
                  <a:srgbClr val="000000"/>
                </a:solidFill>
              </a:rPr>
              <a:t>ovdje dodajte naziv tečaja</a:t>
            </a:r>
            <a:endParaRPr lang="hr-HR" dirty="0"/>
          </a:p>
        </p:txBody>
      </p:sp>
      <p:sp>
        <p:nvSpPr>
          <p:cNvPr id="10" name="Rezervirano mjesto za tekst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hr-HR" sz="1200" cap="none" dirty="0" smtClean="0">
                <a:latin typeface="Gabriola" panose="04040605051002020D02" pitchFamily="82" charset="0"/>
              </a:rPr>
              <a:t>Potpisano</a:t>
            </a:r>
            <a:endParaRPr lang="hr-HR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Rezervirano mjesto za tekst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hr-HR" sz="1200" cap="none" dirty="0" smtClean="0">
                <a:latin typeface="Gabriola" panose="04040605051002020D02" pitchFamily="82" charset="0"/>
              </a:rPr>
              <a:t>Datum</a:t>
            </a:r>
            <a:endParaRPr lang="hr-HR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Ravni poveznik 11"/>
          <p:cNvCxnSpPr/>
          <p:nvPr userDrawn="1"/>
        </p:nvCxnSpPr>
        <p:spPr>
          <a:xfrm>
            <a:off x="2045852" y="5486400"/>
            <a:ext cx="3384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zervirano mjesto za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lang="hr-HR" sz="1200" b="0" i="0" u="none" strike="noStrike" baseline="0" smtClean="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hr-HR" b="0" i="0" u="none" strike="noStrike" baseline="0" dirty="0" smtClean="0">
                <a:solidFill>
                  <a:srgbClr val="000000"/>
                </a:solidFill>
              </a:rPr>
              <a:t>dodajte datum</a:t>
            </a:r>
            <a:endParaRPr lang="hr-HR" dirty="0"/>
          </a:p>
        </p:txBody>
      </p:sp>
      <p:sp>
        <p:nvSpPr>
          <p:cNvPr id="16" name="Rezervirano mjesto za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lang="hr-HR" sz="6000" b="0" i="0" u="none" strike="noStrike" baseline="0" smtClean="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hr-HR" b="0" i="0" u="none" strike="noStrike" baseline="0" dirty="0" smtClean="0">
                <a:solidFill>
                  <a:srgbClr val="000000"/>
                </a:solidFill>
              </a:rPr>
              <a:t>Ime primatelja</a:t>
            </a:r>
            <a:endParaRPr lang="hr-HR" dirty="0"/>
          </a:p>
        </p:txBody>
      </p:sp>
      <p:sp>
        <p:nvSpPr>
          <p:cNvPr id="17" name="Tekstni okvir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hr-HR" sz="4800" dirty="0" smtClean="0"/>
              <a:t>Potvrda o obuci</a:t>
            </a:r>
            <a:endParaRPr lang="hr-HR" sz="4800" dirty="0"/>
          </a:p>
        </p:txBody>
      </p:sp>
      <p:sp>
        <p:nvSpPr>
          <p:cNvPr id="15" name="Okvir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sz="1600" dirty="0">
              <a:solidFill>
                <a:schemeClr val="tx1"/>
              </a:solidFill>
            </a:endParaRPr>
          </a:p>
        </p:txBody>
      </p:sp>
      <p:grpSp>
        <p:nvGrpSpPr>
          <p:cNvPr id="18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Prostoručni oblik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0" name="Prostoručni oblik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grpSp>
        <p:nvGrpSpPr>
          <p:cNvPr id="21" name="Grupa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Prostoručni oblik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3" name="Prostoručni oblik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4" name="Prostoručni oblik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" name="Prostoručni oblik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" name="Prostoručni oblik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" name="Prostoručni oblik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" name="Prostoručni oblik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" name="Prostoručni oblik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" name="Prostoručni oblik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" name="Prostoručni oblik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" name="Prostoručni oblik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" name="Prostoručni oblik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" name="Prostoručni oblik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" name="Prostoručni oblik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" name="Prostoručni oblik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" name="Prostoručni oblik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8" name="Prostoručni oblik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9" name="Prostoručni oblik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0" name="Prostoručni oblik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1" name="Prostoručni oblik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2" name="Prostoručni oblik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3" name="Prostoručni oblik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4" name="Prostoručni oblik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5" name="Prostoručni oblik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6" name="Prostoručni oblik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7" name="Prostoručni oblik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8" name="Prostoručni oblik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49" name="Prostoručni oblik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0" name="Prostoručni oblik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1" name="Prostoručni oblik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2" name="Prostoručni oblik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3" name="Prostoručni oblik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4" name="Prostoručni oblik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5" name="Prostoručni oblik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6" name="Prostoručni oblik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7" name="Prostoručni oblik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8" name="Prostoručni oblik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9" name="Prostoručni oblik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0" name="Prostoručni oblik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1" name="Prostoručni oblik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2" name="Prostoručni oblik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3" name="Prostoručni oblik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4" name="Prostoručni oblik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5" name="Prostoručni oblik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6" name="Prostoručni oblik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7" name="Prostoručni oblik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8" name="Prostoručni oblik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9" name="Prostoručni oblik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0" name="Prostoručni oblik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1" name="Prostoručni oblik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2" name="Prostoručni oblik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3" name="Prostoručni oblik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4" name="Prostoručni oblik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5" name="Prostoručni oblik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6" name="Prostoručni oblik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7" name="Prostoručni oblik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8" name="Prostoručni oblik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79" name="Prostoručni oblik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0" name="Prostoručni oblik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1" name="Prostoručni oblik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2" name="Prostoručni oblik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3" name="Prostoručni oblik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4" name="Prostoručni oblik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5" name="Prostoručni oblik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6" name="Prostoručni oblik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7" name="Prostoručni oblik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8" name="Prostoručni oblik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9" name="Prostoručni oblik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0" name="Prostoručni oblik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1" name="Prostoručni oblik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92" name="Pravokutni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sz="1600" dirty="0"/>
          </a:p>
        </p:txBody>
      </p:sp>
      <p:grpSp>
        <p:nvGrpSpPr>
          <p:cNvPr id="93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Prostoručni oblik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5" name="Prostoručni oblik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zervirano mjesto za tekst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hr-HR" sz="1200" cap="none" dirty="0" smtClean="0">
                <a:latin typeface="Gabriola" panose="04040605051002020D02" pitchFamily="82" charset="0"/>
              </a:rPr>
              <a:t>Potpisano</a:t>
            </a:r>
            <a:endParaRPr lang="hr-HR" sz="1400" cap="none" dirty="0">
              <a:latin typeface="Gabriola" panose="04040605051002020D02" pitchFamily="82" charset="0"/>
            </a:endParaRPr>
          </a:p>
        </p:txBody>
      </p:sp>
      <p:sp>
        <p:nvSpPr>
          <p:cNvPr id="91" name="Rezervirano mjesto za tekst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hr-HR" sz="1200" cap="none" dirty="0" smtClean="0">
                <a:latin typeface="Gabriola" panose="04040605051002020D02" pitchFamily="82" charset="0"/>
              </a:rPr>
              <a:t>Datum</a:t>
            </a:r>
            <a:endParaRPr lang="hr-HR" sz="1400" cap="none" dirty="0">
              <a:latin typeface="Gabriola" panose="04040605051002020D02" pitchFamily="82" charset="0"/>
            </a:endParaRPr>
          </a:p>
        </p:txBody>
      </p:sp>
      <p:cxnSp>
        <p:nvCxnSpPr>
          <p:cNvPr id="92" name="Ravni poveznik 91"/>
          <p:cNvCxnSpPr/>
          <p:nvPr userDrawn="1"/>
        </p:nvCxnSpPr>
        <p:spPr>
          <a:xfrm>
            <a:off x="2055088" y="5486400"/>
            <a:ext cx="3384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vni poveznik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13B9562-CB59-4ADD-945E-3DF3928B3F7D}" type="datetime1">
              <a:rPr lang="hr-HR" smtClean="0"/>
              <a:t>19.12.2013.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r-HR" dirty="0" smtClean="0"/>
              <a:t>Obuku </a:t>
            </a:r>
            <a:r>
              <a:rPr lang="hr-HR" dirty="0" smtClean="0"/>
              <a:t>za Microsoft Office  2013</a:t>
            </a:r>
            <a:endParaRPr lang="hr-HR" dirty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23. rujna 2012.</a:t>
            </a:r>
            <a:endParaRPr lang="hr-HR" dirty="0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r-HR" dirty="0" smtClean="0"/>
              <a:t>Luka </a:t>
            </a:r>
            <a:r>
              <a:rPr lang="hr-HR" dirty="0" err="1" smtClean="0"/>
              <a:t>Abrus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Potvrda o obuci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Prikaz na zaslonu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Potvrda o obuci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2013-12-19T10:01:24Z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