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 autoAdjust="0"/>
    <p:restoredTop sz="95969" autoAdjust="0"/>
  </p:normalViewPr>
  <p:slideViewPr>
    <p:cSldViewPr showGuides="1">
      <p:cViewPr varScale="1">
        <p:scale>
          <a:sx n="127" d="100"/>
          <a:sy n="127" d="100"/>
        </p:scale>
        <p:origin x="1074" y="126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1" d="100"/>
          <a:sy n="91" d="100"/>
        </p:scale>
        <p:origin x="3000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C69B1E1D-1656-4BF3-B39D-523606D6DB44}" type="datetimeFigureOut">
              <a:rPr lang="hr-HR"/>
              <a:t>2.12.2013.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624149B6-8CC3-4B9A-BCBF-5AF8A7649FF2}" type="slidenum">
              <a:rPr lang="hr-HR"/>
              <a:t>‹N°›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A85FC044-1321-463A-86E8-35D85A959797}" type="datetimeFigureOut">
              <a:rPr lang="hr-HR" smtClean="0"/>
              <a:t>2.12.2013.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86AA99EE-A2C0-4BE5-BB96-1FDEE1D6095A}" type="slidenum">
              <a:rPr lang="hr-HR" smtClean="0"/>
              <a:t>‹N°›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hr-HR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hr-HR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hr-HR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hr-HR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hr-HR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hr-HR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hr-HR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hr-HR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hr-HR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zn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za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hr-HR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r-HR" sz="1637"/>
            </a:lvl2pPr>
            <a:lvl3pPr marL="0" indent="0" algn="ctr" latinLnBrk="0">
              <a:spcBef>
                <a:spcPts val="0"/>
              </a:spcBef>
              <a:buNone/>
              <a:defRPr lang="hr-HR" sz="1637"/>
            </a:lvl3pPr>
            <a:lvl4pPr marL="0" indent="0" algn="ctr" latinLnBrk="0">
              <a:spcBef>
                <a:spcPts val="0"/>
              </a:spcBef>
              <a:buNone/>
              <a:defRPr lang="hr-HR" sz="1637"/>
            </a:lvl4pPr>
            <a:lvl5pPr marL="0" indent="0" algn="ctr" latinLnBrk="0">
              <a:spcBef>
                <a:spcPts val="0"/>
              </a:spcBef>
              <a:buNone/>
              <a:defRPr lang="hr-HR" sz="1637"/>
            </a:lvl5pPr>
          </a:lstStyle>
          <a:p>
            <a:pPr lvl="0"/>
            <a:r>
              <a:rPr lang="hr-HR" dirty="0"/>
              <a:t>Vrsta priznanja</a:t>
            </a:r>
          </a:p>
        </p:txBody>
      </p:sp>
      <p:sp>
        <p:nvSpPr>
          <p:cNvPr id="20" name="Rezervirano mjesto za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hr-HR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r-HR" sz="1637"/>
            </a:lvl2pPr>
            <a:lvl3pPr marL="0" indent="0" algn="ctr" latinLnBrk="0">
              <a:spcBef>
                <a:spcPts val="0"/>
              </a:spcBef>
              <a:buNone/>
              <a:defRPr lang="hr-HR" sz="1637"/>
            </a:lvl3pPr>
            <a:lvl4pPr marL="0" indent="0" algn="ctr" latinLnBrk="0">
              <a:spcBef>
                <a:spcPts val="0"/>
              </a:spcBef>
              <a:buNone/>
              <a:defRPr lang="hr-HR" sz="1637"/>
            </a:lvl4pPr>
            <a:lvl5pPr marL="0" indent="0" algn="ctr" latinLnBrk="0">
              <a:spcBef>
                <a:spcPts val="0"/>
              </a:spcBef>
              <a:buNone/>
              <a:defRPr lang="hr-HR" sz="1637"/>
            </a:lvl5pPr>
          </a:lstStyle>
          <a:p>
            <a:pPr lvl="0"/>
            <a:r>
              <a:rPr lang="hr-HR" dirty="0"/>
              <a:t>[opišite doprinos / razlog dodjele priznanja]</a:t>
            </a:r>
          </a:p>
        </p:txBody>
      </p:sp>
      <p:sp>
        <p:nvSpPr>
          <p:cNvPr id="9" name="Rezervirano mjesto za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hr-HR" sz="48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r-HR" sz="1637"/>
            </a:lvl2pPr>
            <a:lvl3pPr marL="0" indent="0" algn="ctr" latinLnBrk="0">
              <a:spcBef>
                <a:spcPts val="0"/>
              </a:spcBef>
              <a:buNone/>
              <a:defRPr lang="hr-HR" sz="1637"/>
            </a:lvl3pPr>
            <a:lvl4pPr marL="0" indent="0" algn="ctr" latinLnBrk="0">
              <a:spcBef>
                <a:spcPts val="0"/>
              </a:spcBef>
              <a:buNone/>
              <a:defRPr lang="hr-HR" sz="1637"/>
            </a:lvl4pPr>
            <a:lvl5pPr marL="0" indent="0" algn="ctr" latinLnBrk="0">
              <a:spcBef>
                <a:spcPts val="0"/>
              </a:spcBef>
              <a:buNone/>
              <a:defRPr lang="hr-HR" sz="1637"/>
            </a:lvl5pPr>
          </a:lstStyle>
          <a:p>
            <a:pPr lvl="0"/>
            <a:r>
              <a:rPr lang="hr-HR" dirty="0"/>
              <a:t>Ime i prezime primatelja</a:t>
            </a:r>
          </a:p>
        </p:txBody>
      </p:sp>
      <p:sp>
        <p:nvSpPr>
          <p:cNvPr id="21" name="Rezervirano mjesto za tekst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hr-HR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r-HR" sz="1637"/>
            </a:lvl2pPr>
            <a:lvl3pPr marL="0" indent="0" algn="ctr" latinLnBrk="0">
              <a:spcBef>
                <a:spcPts val="0"/>
              </a:spcBef>
              <a:buNone/>
              <a:defRPr lang="hr-HR" sz="1637"/>
            </a:lvl3pPr>
            <a:lvl4pPr marL="0" indent="0" algn="ctr" latinLnBrk="0">
              <a:spcBef>
                <a:spcPts val="0"/>
              </a:spcBef>
              <a:buNone/>
              <a:defRPr lang="hr-HR" sz="1637"/>
            </a:lvl4pPr>
            <a:lvl5pPr marL="0" indent="0" algn="ctr" latinLnBrk="0">
              <a:spcBef>
                <a:spcPts val="0"/>
              </a:spcBef>
              <a:buNone/>
              <a:defRPr lang="hr-HR" sz="1637"/>
            </a:lvl5pPr>
          </a:lstStyle>
          <a:p>
            <a:pPr lvl="0"/>
            <a:r>
              <a:rPr lang="hr-HR" dirty="0"/>
              <a:t>[ovdje dodajte tekst, npr. “Ovime se potvrđuje da je”]</a:t>
            </a:r>
          </a:p>
        </p:txBody>
      </p:sp>
      <p:cxnSp>
        <p:nvCxnSpPr>
          <p:cNvPr id="24" name="Ravni poveznik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Ravni poveznik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Rezervirano mjesto za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hr-HR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r-HR" sz="1637"/>
            </a:lvl2pPr>
            <a:lvl3pPr marL="0" indent="0" algn="ctr" latinLnBrk="0">
              <a:spcBef>
                <a:spcPts val="0"/>
              </a:spcBef>
              <a:buNone/>
              <a:defRPr lang="hr-HR" sz="1637"/>
            </a:lvl3pPr>
            <a:lvl4pPr marL="0" indent="0" algn="ctr" latinLnBrk="0">
              <a:spcBef>
                <a:spcPts val="0"/>
              </a:spcBef>
              <a:buNone/>
              <a:defRPr lang="hr-HR" sz="1637"/>
            </a:lvl4pPr>
            <a:lvl5pPr marL="0" indent="0" algn="ctr" latinLnBrk="0">
              <a:spcBef>
                <a:spcPts val="0"/>
              </a:spcBef>
              <a:buNone/>
              <a:defRPr lang="hr-HR" sz="1637"/>
            </a:lvl5pPr>
          </a:lstStyle>
          <a:p>
            <a:pPr lvl="0"/>
            <a:r>
              <a:rPr lang="hr-HR" dirty="0"/>
              <a:t>Ime i prezime / titula osobe koja dodjeljuje priznanje</a:t>
            </a:r>
          </a:p>
        </p:txBody>
      </p:sp>
      <p:sp>
        <p:nvSpPr>
          <p:cNvPr id="30" name="Rezervirano mjesto za tekst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hr-HR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hr-HR" sz="1637"/>
            </a:lvl2pPr>
            <a:lvl3pPr marL="0" indent="0" algn="ctr" latinLnBrk="0">
              <a:spcBef>
                <a:spcPts val="0"/>
              </a:spcBef>
              <a:buNone/>
              <a:defRPr lang="hr-HR" sz="1637"/>
            </a:lvl3pPr>
            <a:lvl4pPr marL="0" indent="0" algn="ctr" latinLnBrk="0">
              <a:spcBef>
                <a:spcPts val="0"/>
              </a:spcBef>
              <a:buNone/>
              <a:defRPr lang="hr-HR" sz="1637"/>
            </a:lvl4pPr>
            <a:lvl5pPr marL="0" indent="0" algn="ctr" latinLnBrk="0">
              <a:spcBef>
                <a:spcPts val="0"/>
              </a:spcBef>
              <a:buNone/>
              <a:defRPr lang="hr-HR" sz="1637"/>
            </a:lvl5pPr>
          </a:lstStyle>
          <a:p>
            <a:pPr lvl="0"/>
            <a:r>
              <a:rPr lang="hr-HR" dirty="0"/>
              <a:t>Datum </a:t>
            </a:r>
          </a:p>
        </p:txBody>
      </p:sp>
      <p:cxnSp>
        <p:nvCxnSpPr>
          <p:cNvPr id="4" name="Ravni poveznik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hr-HR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hr-HR" smtClean="0"/>
              <a:pPr/>
              <a:t>2.12.2013.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hr-HR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hr-HR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 lang="hr-HR" smtClean="0"/>
              <a:pPr/>
              <a:t>‹N°›</a:t>
            </a:fld>
            <a:endParaRPr lang="hr-HR" dirty="0"/>
          </a:p>
        </p:txBody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lang="hr-HR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hr-HR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hr-HR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r-HR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r-HR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r-HR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r-HR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r-HR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r-HR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hr-HR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r-HR"/>
      </a:defPPr>
      <a:lvl1pPr marL="0" algn="l" defTabSz="926250" rtl="0" eaLnBrk="1" latinLnBrk="0" hangingPunct="1">
        <a:defRPr lang="hr-HR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hr-HR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hr-HR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hr-HR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hr-HR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hr-HR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hr-HR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hr-HR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hr-HR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za tekst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/>
              <a:t>Priznanje</a:t>
            </a:r>
          </a:p>
        </p:txBody>
      </p:sp>
      <p:sp>
        <p:nvSpPr>
          <p:cNvPr id="18" name="Rezervirano mjesto za tekst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r-HR" dirty="0"/>
              <a:t>postigla izvanredan uspjeh</a:t>
            </a:r>
          </a:p>
        </p:txBody>
      </p:sp>
      <p:sp>
        <p:nvSpPr>
          <p:cNvPr id="16" name="Rezervirano mjesto za tekst 15"/>
          <p:cNvSpPr>
            <a:spLocks noGrp="1"/>
          </p:cNvSpPr>
          <p:nvPr>
            <p:ph type="body" sz="quarter" idx="11"/>
          </p:nvPr>
        </p:nvSpPr>
        <p:spPr>
          <a:xfrm>
            <a:off x="990601" y="2886686"/>
            <a:ext cx="7162800" cy="802580"/>
          </a:xfrm>
        </p:spPr>
        <p:txBody>
          <a:bodyPr/>
          <a:lstStyle/>
          <a:p>
            <a:r>
              <a:rPr lang="hr-HR" sz="5400" dirty="0"/>
              <a:t>Marica Jurić</a:t>
            </a:r>
          </a:p>
        </p:txBody>
      </p:sp>
      <p:sp>
        <p:nvSpPr>
          <p:cNvPr id="12" name="Rezervirano mjesto za tekst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r-HR" dirty="0"/>
              <a:t>Ovime se potvrđuje da je</a:t>
            </a:r>
          </a:p>
        </p:txBody>
      </p:sp>
      <p:sp>
        <p:nvSpPr>
          <p:cNvPr id="17" name="Rezervirano mjesto za tekst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r-HR" dirty="0"/>
              <a:t>Gabrijela Duvnjak, koordinator programa</a:t>
            </a:r>
          </a:p>
        </p:txBody>
      </p:sp>
      <p:sp>
        <p:nvSpPr>
          <p:cNvPr id="19" name="Rezervirano mjesto za tekst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r-HR" dirty="0"/>
              <a:t>3. travnja 2012.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znanje">
  <a:themeElements>
    <a:clrScheme name="Priznanj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3256E9-247E-43C2-AA6E-0F255B293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1E25356-65FA-49E6-BA98-A946DE2E0F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FFE1D7-2A5B-4BCB-8C7B-35A947F2CA1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Application>Microsoft Office PowerPoint</Application>
  <PresentationFormat>Affichage à l'écran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Priznanje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2013-07-30T13:27:46Z</dcterms:created>
  <dcterms:modified xsi:type="dcterms:W3CDTF">2013-12-02T09:28:29Z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