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39" autoAdjust="0"/>
  </p:normalViewPr>
  <p:slideViewPr>
    <p:cSldViewPr snapToGrid="0" showGuides="1">
      <p:cViewPr varScale="1">
        <p:scale>
          <a:sx n="86" d="100"/>
          <a:sy n="86" d="100"/>
        </p:scale>
        <p:origin x="2466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5D6F0C4-1B4A-4EF6-8034-6C0FA56722CA}" type="datetime1">
              <a:rPr lang="hr-HR" smtClean="0"/>
              <a:pPr algn="r" rtl="0"/>
              <a:t>19.12.2013.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FAE368F-2F82-470D-A62A-4018E37C5764}" type="datetime1">
              <a:rPr lang="hr-HR" smtClean="0"/>
              <a:pPr/>
              <a:t>19.12.2013.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Da biste promijenili prvu oglednu posjetnicu, zamijenite sadržaj vlastitim. </a:t>
            </a:r>
          </a:p>
          <a:p>
            <a:pPr rtl="0"/>
            <a:endParaRPr lang="en-US" baseline="0" dirty="0" smtClean="0"/>
          </a:p>
          <a:p>
            <a:pPr rtl="0"/>
            <a:r>
              <a:rPr lang="cs" baseline="0" dirty="0"/>
              <a:t>Ako biste radije počeli od nule, na kartici Polazno kliknite gumb Novi slajd da biste umetnuli novu stranicu. Potom na prazna rezervirana mjesta unesite svoj tekst.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raspo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zervirano mjesto za teks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31" name="Rezervirano mjesto za tekst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32" name="Rezervirano mjesto za tekst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33" name="Rezervirano mjesto za tekst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34" name="Rezervirano mjesto za tekst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35" name="Rezervirano mjesto za tekst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36" name="Rezervirano mjesto za tekst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23" name="Rezervirano mjesto za tekst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24" name="Rezervirano mjesto za tekst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25" name="Rezervirano mjesto za tekst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26" name="Rezervirano mjesto za tekst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27" name="Rezervirano mjesto za tekst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28" name="Rezervirano mjesto za tekst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29" name="Rezervirano mjesto za tekst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11" name="Rezervirano mjesto za tekst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12" name="Rezervirano mjesto za tekst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13" name="Rezervirano mjesto za tekst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14" name="Rezervirano mjesto za tekst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15" name="Rezervirano mjesto za tekst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16" name="Rezervirano mjesto za tekst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17" name="Rezervirano mjesto za tekst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07" name="Rezervirano mjesto za tekst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08" name="Rezervirano mjesto za tekst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09" name="Rezervirano mjesto za tekst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10" name="Rezervirano mjesto za tekst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44" name="Rezervirano mjesto za tekst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45" name="Rezervirano mjesto za tekst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46" name="Rezervirano mjesto za tekst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47" name="Rezervirano mjesto za tekst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48" name="Rezervirano mjesto za tekst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49" name="Rezervirano mjesto za tekst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50" name="Rezervirano mjesto za tekst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37" name="Rezervirano mjesto za tekst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38" name="Rezervirano mjesto za tekst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40" name="Rezervirano mjesto za tekst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41" name="Rezervirano mjesto za tekst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42" name="Rezervirano mjesto za tekst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43" name="Rezervirano mjesto za tekst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58" name="Rezervirano mjesto za teks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59" name="Rezervirano mjesto za teks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60" name="Rezervirano mjesto za tekst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61" name="Rezervirano mjesto za tekst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62" name="Rezervirano mjesto za tekst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63" name="Rezervirano mjesto za tekst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64" name="Rezervirano mjesto za tekst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51" name="Rezervirano mjesto za teks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52" name="Rezervirano mjesto za teks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53" name="Rezervirano mjesto za tekst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54" name="Rezervirano mjesto za tekst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55" name="Rezervirano mjesto za tekst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56" name="Rezervirano mjesto za tekst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57" name="Rezervirano mjesto za tekst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72" name="Rezervirano mjesto za tekst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73" name="Rezervirano mjesto za tekst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74" name="Rezervirano mjesto za tekst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75" name="Rezervirano mjesto za tekst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76" name="Rezervirano mjesto za tekst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77" name="Rezervirano mjesto za tekst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78" name="Rezervirano mjesto za tekst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  <p:sp>
        <p:nvSpPr>
          <p:cNvPr id="165" name="Rezervirano mjesto za teks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66" name="Rezervirano mjesto za tekst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hr-HR" dirty="0" smtClean="0"/>
              <a:t>Ovdje upišite titulu ili hobi</a:t>
            </a:r>
            <a:endParaRPr lang="hr-HR" dirty="0"/>
          </a:p>
        </p:txBody>
      </p:sp>
      <p:sp>
        <p:nvSpPr>
          <p:cNvPr id="167" name="Rezervirano mjesto za tekst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68" name="Rezervirano mjesto za tekst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Broj telefona</a:t>
            </a:r>
            <a:endParaRPr lang="hr-HR" dirty="0"/>
          </a:p>
        </p:txBody>
      </p:sp>
      <p:sp>
        <p:nvSpPr>
          <p:cNvPr id="169" name="Rezervirano mjesto za tekst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Adresa e-pošte</a:t>
            </a:r>
            <a:endParaRPr lang="hr-HR" dirty="0"/>
          </a:p>
        </p:txBody>
      </p:sp>
      <p:sp>
        <p:nvSpPr>
          <p:cNvPr id="170" name="Rezervirano mjesto za tekst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Korisničko ime za Twitter</a:t>
            </a:r>
            <a:endParaRPr lang="hr-HR" dirty="0"/>
          </a:p>
        </p:txBody>
      </p:sp>
      <p:sp>
        <p:nvSpPr>
          <p:cNvPr id="171" name="Rezervirano mjesto za tekst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hr-HR" dirty="0" smtClean="0"/>
              <a:t>URL bloga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ešetka posjetnic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kut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9" name="Pravokut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0" name="Pravokut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1" name="Pravokut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2" name="Pravokut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4" name="Pravokut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5" name="Pravokut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6" name="Pravokut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7" name="Pravokut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</p:grpSp>
      <p:sp>
        <p:nvSpPr>
          <p:cNvPr id="2" name="Rezervirano mjesto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31.7.2013.</a:t>
            </a:r>
            <a:endParaRPr lang="hr-HR" dirty="0"/>
          </a:p>
        </p:txBody>
      </p:sp>
      <p:sp>
        <p:nvSpPr>
          <p:cNvPr id="5" name="Rezervirano mjesto za podnožj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  <p:grpSp>
        <p:nvGrpSpPr>
          <p:cNvPr id="19" name="Grup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Slik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Slik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Slik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Slik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Slik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Slik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Slik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Slik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Slik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Slik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Slik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Slik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Slik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Slik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Slik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Slik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Slik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Slik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Slik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Slik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Slik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Slik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Slik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Slik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Slik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Slik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Slik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Slik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Slik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Slik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Slik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Slik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Slik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Slik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Slik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Slik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Slik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Slik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Slik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Slik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Slik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Slik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Slik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Slik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Slik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Slik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Slik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Slik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Slik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Slik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Slik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Slik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Slik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Slik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Slik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Slik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Slik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Slik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Slik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Slik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Slik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Slik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Slik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Slik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Slik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Slik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Slik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Slik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zervirano mjesto za teks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hr-HR" dirty="0" smtClean="0"/>
              <a:t>Barbara </a:t>
            </a:r>
            <a:r>
              <a:rPr lang="hr-HR" dirty="0" err="1" smtClean="0"/>
              <a:t>STanković</a:t>
            </a:r>
            <a:endParaRPr lang="hr-HR" dirty="0"/>
          </a:p>
        </p:txBody>
      </p:sp>
      <p:sp>
        <p:nvSpPr>
          <p:cNvPr id="150" name="Rezervirano mjesto za tekst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r>
              <a:rPr lang="hr-HR" dirty="0"/>
              <a:t>Ljubiteljica spomenara i rukotvorina</a:t>
            </a:r>
            <a:endParaRPr lang="hr-HR" dirty="0"/>
          </a:p>
        </p:txBody>
      </p:sp>
      <p:sp>
        <p:nvSpPr>
          <p:cNvPr id="151" name="Rezervirano mjesto za tekst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telefon: 091/555-0150</a:t>
            </a:r>
            <a:endParaRPr lang="hr-HR" dirty="0"/>
          </a:p>
        </p:txBody>
      </p:sp>
      <p:sp>
        <p:nvSpPr>
          <p:cNvPr id="152" name="Rezervirano mjesto za tekst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Kućni telefon: 021/555-0151</a:t>
            </a:r>
            <a:endParaRPr lang="hr-HR" dirty="0"/>
          </a:p>
        </p:txBody>
      </p:sp>
      <p:sp>
        <p:nvSpPr>
          <p:cNvPr id="153" name="Rezervirano mjesto za tekst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bstan@example.com</a:t>
            </a:r>
            <a:endParaRPr lang="hr-HR" dirty="0"/>
          </a:p>
        </p:txBody>
      </p:sp>
      <p:sp>
        <p:nvSpPr>
          <p:cNvPr id="154" name="Rezervirano mjesto za tekst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hr-HR" dirty="0" smtClean="0"/>
              <a:t>@</a:t>
            </a:r>
            <a:r>
              <a:rPr lang="hr-HR" dirty="0" err="1" smtClean="0"/>
              <a:t>bstanexamplecom</a:t>
            </a:r>
            <a:endParaRPr lang="hr-HR" dirty="0"/>
          </a:p>
        </p:txBody>
      </p:sp>
      <p:sp>
        <p:nvSpPr>
          <p:cNvPr id="155" name="Rezervirano mjesto za tekst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www.example.com/bstan/blog</a:t>
            </a:r>
            <a:endParaRPr lang="hr-HR" dirty="0"/>
          </a:p>
        </p:txBody>
      </p:sp>
      <p:sp>
        <p:nvSpPr>
          <p:cNvPr id="325" name="Rezervirano mjesto za tekst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6" name="Rezervirano mjesto za tekst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7" name="Rezervirano mjesto za tekst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8" name="Rezervirano mjesto za tekst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9" name="Rezervirano mjesto za tekst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0" name="Rezervirano mjesto za tekst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1" name="Rezervirano mjesto za tekst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8" name="Rezervirano mjesto za tekst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9" name="Rezervirano mjesto za tekst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0" name="Rezervirano mjesto za tekst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1" name="Rezervirano mjesto za tekst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2" name="Rezervirano mjesto za tekst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3" name="Rezervirano mjesto za tekst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24" name="Rezervirano mjesto za tekst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1" name="Rezervirano mjesto za tekst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3" name="Rezervirano mjesto za tekst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2" name="Rezervirano mjesto za tekst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4" name="Rezervirano mjesto za tekst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5" name="Rezervirano mjesto za tekst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6" name="Rezervirano mjesto za tekst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7" name="Rezervirano mjesto za tekst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9" name="Rezervirano mjesto za tekst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0" name="Rezervirano mjesto za tekst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1" name="Rezervirano mjesto za tekst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2" name="Rezervirano mjesto za tekst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3" name="Rezervirano mjesto za tekst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4" name="Rezervirano mjesto za tekst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5" name="Rezervirano mjesto za tekst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2" name="Rezervirano mjesto za tekst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3" name="Rezervirano mjesto za tekst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4" name="Rezervirano mjesto za tekst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5" name="Rezervirano mjesto za tekst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6" name="Rezervirano mjesto za tekst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7" name="Rezervirano mjesto za tekst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38" name="Rezervirano mjesto za tekst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3" name="Rezervirano mjesto za tekst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4" name="Rezervirano mjesto za tekst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5" name="Rezervirano mjesto za tekst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6" name="Rezervirano mjesto za tekst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7" name="Rezervirano mjesto za tekst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8" name="Rezervirano mjesto za tekst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9" name="Rezervirano mjesto za tekst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6" name="Rezervirano mjesto za tekst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7" name="Rezervirano mjesto za tekst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8" name="Rezervirano mjesto za tekst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49" name="Rezervirano mjesto za tekst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0" name="Rezervirano mjesto za tekst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1" name="Rezervirano mjesto za tekst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52" name="Rezervirano mjesto za tekst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7" name="Rezervirano mjesto za tekst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8" name="Rezervirano mjesto za tekst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9" name="Rezervirano mjesto za tekst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0" name="Rezervirano mjesto za tekst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1" name="Rezervirano mjesto za tekst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2" name="Rezervirano mjesto za tekst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73" name="Rezervirano mjesto za tekst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0" name="Rezervirano mjesto za tekst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1" name="Rezervirano mjesto za tekst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2" name="Rezervirano mjesto za tekst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3" name="Rezervirano mjesto za tekst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4" name="Rezervirano mjesto za tekst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5" name="Rezervirano mjesto za tekst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66" name="Rezervirano mjesto za tekst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jetnice – bubamare s lijevim poravnanjem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Prilagođeno</PresentationFormat>
  <Paragraphs>11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Posjetnice – bubamare s lijevim poravnanjem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2013-12-19T09:57:37Z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